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Playfair Display"/>
      <p:regular r:id="rId17"/>
      <p:bold r:id="rId18"/>
      <p:italic r:id="rId19"/>
      <p:boldItalic r:id="rId20"/>
    </p:embeddedFont>
    <p:embeddedFont>
      <p:font typeface="Montserrat"/>
      <p:regular r:id="rId21"/>
      <p:bold r:id="rId22"/>
      <p:italic r:id="rId23"/>
      <p:boldItalic r:id="rId24"/>
    </p:embeddedFont>
    <p:embeddedFont>
      <p:font typeface="Oswald"/>
      <p:regular r:id="rId25"/>
      <p:bold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layfairDisplay-boldItalic.fntdata"/><Relationship Id="rId22" Type="http://schemas.openxmlformats.org/officeDocument/2006/relationships/font" Target="fonts/Montserrat-bold.fntdata"/><Relationship Id="rId21" Type="http://schemas.openxmlformats.org/officeDocument/2006/relationships/font" Target="fonts/Montserrat-regular.fntdata"/><Relationship Id="rId24" Type="http://schemas.openxmlformats.org/officeDocument/2006/relationships/font" Target="fonts/Montserrat-boldItalic.fntdata"/><Relationship Id="rId23" Type="http://schemas.openxmlformats.org/officeDocument/2006/relationships/font" Target="fonts/Montserrat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Oswald-bold.fntdata"/><Relationship Id="rId25" Type="http://schemas.openxmlformats.org/officeDocument/2006/relationships/font" Target="fonts/Oswald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PlayfairDisplay-regular.fntdata"/><Relationship Id="rId16" Type="http://schemas.openxmlformats.org/officeDocument/2006/relationships/slide" Target="slides/slide11.xml"/><Relationship Id="rId19" Type="http://schemas.openxmlformats.org/officeDocument/2006/relationships/font" Target="fonts/PlayfairDisplay-italic.fntdata"/><Relationship Id="rId18" Type="http://schemas.openxmlformats.org/officeDocument/2006/relationships/font" Target="fonts/PlayfairDisplay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c6f972163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c6f97216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609240062f116d2d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609240062f116d2d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609240062f116d2d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609240062f116d2d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c6f972163_0_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c6f972163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c6f972163_0_1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c6f972163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c6f972163_0_2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c6f972163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c6f972163_0_3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c6f972163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c6f972163_0_3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c6f972163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c6f972163_0_4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c6f972163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c6f972163_0_4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c6f972163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c6f972163_0_5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c6f972163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5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op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Relationship Id="rId4" Type="http://schemas.openxmlformats.org/officeDocument/2006/relationships/image" Target="../media/image18.jpg"/><Relationship Id="rId5" Type="http://schemas.openxmlformats.org/officeDocument/2006/relationships/image" Target="../media/image2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jpg"/><Relationship Id="rId4" Type="http://schemas.openxmlformats.org/officeDocument/2006/relationships/image" Target="../media/image12.jpg"/><Relationship Id="rId5" Type="http://schemas.openxmlformats.org/officeDocument/2006/relationships/image" Target="../media/image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2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Relationship Id="rId4" Type="http://schemas.openxmlformats.org/officeDocument/2006/relationships/image" Target="../media/image14.jpg"/><Relationship Id="rId5" Type="http://schemas.openxmlformats.org/officeDocument/2006/relationships/image" Target="../media/image1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jpg"/><Relationship Id="rId4" Type="http://schemas.openxmlformats.org/officeDocument/2006/relationships/image" Target="../media/image11.jpg"/><Relationship Id="rId5" Type="http://schemas.openxmlformats.org/officeDocument/2006/relationships/image" Target="../media/image2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Relationship Id="rId4" Type="http://schemas.openxmlformats.org/officeDocument/2006/relationships/image" Target="../media/image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idx="4294967295" type="title"/>
          </p:nvPr>
        </p:nvSpPr>
        <p:spPr>
          <a:xfrm>
            <a:off x="5836250" y="1680900"/>
            <a:ext cx="3204000" cy="252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accent1"/>
                </a:solidFill>
              </a:rPr>
              <a:t>First semester at USD</a:t>
            </a:r>
            <a:endParaRPr sz="4800">
              <a:solidFill>
                <a:schemeClr val="accent1"/>
              </a:solidFill>
            </a:endParaRPr>
          </a:p>
        </p:txBody>
      </p:sp>
      <p:sp>
        <p:nvSpPr>
          <p:cNvPr id="59" name="Google Shape;59;p13"/>
          <p:cNvSpPr txBox="1"/>
          <p:nvPr>
            <p:ph idx="4294967295" type="subTitle"/>
          </p:nvPr>
        </p:nvSpPr>
        <p:spPr>
          <a:xfrm>
            <a:off x="5836250" y="4224225"/>
            <a:ext cx="3204000" cy="4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Eddie Garcia • Dec 17</a:t>
            </a:r>
            <a:endParaRPr/>
          </a:p>
        </p:txBody>
      </p:sp>
      <p:pic>
        <p:nvPicPr>
          <p:cNvPr id="60" name="Google Shape;60;p13"/>
          <p:cNvPicPr preferRelativeResize="0"/>
          <p:nvPr/>
        </p:nvPicPr>
        <p:blipFill rotWithShape="1">
          <a:blip r:embed="rId3">
            <a:alphaModFix/>
          </a:blip>
          <a:srcRect b="0" l="36339" r="36339" t="0"/>
          <a:stretch/>
        </p:blipFill>
        <p:spPr>
          <a:xfrm>
            <a:off x="76200" y="70650"/>
            <a:ext cx="1822199" cy="5002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 rotWithShape="1">
          <a:blip r:embed="rId4">
            <a:alphaModFix/>
          </a:blip>
          <a:srcRect b="0" l="36339" r="36339" t="0"/>
          <a:stretch/>
        </p:blipFill>
        <p:spPr>
          <a:xfrm>
            <a:off x="1939424" y="70650"/>
            <a:ext cx="1822199" cy="5002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 rotWithShape="1">
          <a:blip r:embed="rId5">
            <a:alphaModFix/>
          </a:blip>
          <a:srcRect b="0" l="25712" r="25717" t="0"/>
          <a:stretch/>
        </p:blipFill>
        <p:spPr>
          <a:xfrm>
            <a:off x="3802650" y="70650"/>
            <a:ext cx="1822202" cy="500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2"/>
          <p:cNvPicPr preferRelativeResize="0"/>
          <p:nvPr/>
        </p:nvPicPr>
        <p:blipFill rotWithShape="1">
          <a:blip r:embed="rId3">
            <a:alphaModFix/>
          </a:blip>
          <a:srcRect b="0" l="2033" r="2033" t="0"/>
          <a:stretch/>
        </p:blipFill>
        <p:spPr>
          <a:xfrm>
            <a:off x="76200" y="76200"/>
            <a:ext cx="2959494" cy="2471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2"/>
          <p:cNvPicPr preferRelativeResize="0"/>
          <p:nvPr/>
        </p:nvPicPr>
        <p:blipFill rotWithShape="1">
          <a:blip r:embed="rId4">
            <a:alphaModFix/>
          </a:blip>
          <a:srcRect b="0" l="10121" r="10121" t="0"/>
          <a:stretch/>
        </p:blipFill>
        <p:spPr>
          <a:xfrm>
            <a:off x="76200" y="2606675"/>
            <a:ext cx="2959501" cy="2471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23001" y="76200"/>
            <a:ext cx="5945074" cy="396340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2"/>
          <p:cNvSpPr txBox="1"/>
          <p:nvPr/>
        </p:nvSpPr>
        <p:spPr>
          <a:xfrm>
            <a:off x="3236601" y="4332851"/>
            <a:ext cx="65091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Things I hope happen next semester</a:t>
            </a: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/>
          <p:nvPr>
            <p:ph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300"/>
              <a:t>Thank You</a:t>
            </a:r>
            <a:endParaRPr sz="10300"/>
          </a:p>
        </p:txBody>
      </p:sp>
      <p:sp>
        <p:nvSpPr>
          <p:cNvPr id="133" name="Google Shape;133;p23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Merry </a:t>
            </a:r>
            <a:r>
              <a:rPr lang="en"/>
              <a:t>Christmas and happy holidays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>
            <p:ph idx="4294967295" type="body"/>
          </p:nvPr>
        </p:nvSpPr>
        <p:spPr>
          <a:xfrm>
            <a:off x="6855600" y="70650"/>
            <a:ext cx="2181600" cy="24636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accent1"/>
                </a:solidFill>
              </a:rPr>
              <a:t>Here is a thing I’m glad happened, getting a job. Allowed me to save up and afford food. Pretty fun sometimes.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 rotWithShape="1">
          <a:blip r:embed="rId3">
            <a:alphaModFix/>
          </a:blip>
          <a:srcRect b="7769" l="0" r="0" t="7778"/>
          <a:stretch/>
        </p:blipFill>
        <p:spPr>
          <a:xfrm>
            <a:off x="76200" y="70650"/>
            <a:ext cx="4442401" cy="500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4">
            <a:alphaModFix/>
          </a:blip>
          <a:srcRect b="7648" l="0" r="0" t="7656"/>
          <a:stretch/>
        </p:blipFill>
        <p:spPr>
          <a:xfrm>
            <a:off x="4594800" y="70650"/>
            <a:ext cx="2181595" cy="24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5">
            <a:alphaModFix/>
          </a:blip>
          <a:srcRect b="13028" l="0" r="0" t="13028"/>
          <a:stretch/>
        </p:blipFill>
        <p:spPr>
          <a:xfrm>
            <a:off x="4594800" y="2609260"/>
            <a:ext cx="4442408" cy="246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San Diego</a:t>
            </a:r>
            <a:endParaRPr/>
          </a:p>
        </p:txBody>
      </p:sp>
      <p:sp>
        <p:nvSpPr>
          <p:cNvPr id="76" name="Google Shape;76;p15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4:27pm</a:t>
            </a:r>
            <a:endParaRPr/>
          </a:p>
        </p:txBody>
      </p:sp>
      <p:pic>
        <p:nvPicPr>
          <p:cNvPr id="77" name="Google Shape;77;p15"/>
          <p:cNvPicPr preferRelativeResize="0"/>
          <p:nvPr/>
        </p:nvPicPr>
        <p:blipFill rotWithShape="1">
          <a:blip r:embed="rId3">
            <a:alphaModFix/>
          </a:blip>
          <a:srcRect b="7820" l="0" r="0" t="7820"/>
          <a:stretch/>
        </p:blipFill>
        <p:spPr>
          <a:xfrm>
            <a:off x="4571100" y="0"/>
            <a:ext cx="457290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6"/>
          <p:cNvPicPr preferRelativeResize="0"/>
          <p:nvPr/>
        </p:nvPicPr>
        <p:blipFill rotWithShape="1">
          <a:blip r:embed="rId3">
            <a:alphaModFix/>
          </a:blip>
          <a:srcRect b="28909" l="0" r="0" t="28905"/>
          <a:stretch/>
        </p:blipFill>
        <p:spPr>
          <a:xfrm>
            <a:off x="-200" y="0"/>
            <a:ext cx="91444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>
            <p:ph idx="4294967295" type="body"/>
          </p:nvPr>
        </p:nvSpPr>
        <p:spPr>
          <a:xfrm>
            <a:off x="367177" y="3871461"/>
            <a:ext cx="4140000" cy="608400"/>
          </a:xfrm>
          <a:prstGeom prst="rect">
            <a:avLst/>
          </a:prstGeom>
          <a:solidFill>
            <a:schemeClr val="lt1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Ocean beach at night </a:t>
            </a:r>
            <a:endParaRPr sz="2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7"/>
          <p:cNvPicPr preferRelativeResize="0"/>
          <p:nvPr/>
        </p:nvPicPr>
        <p:blipFill rotWithShape="1">
          <a:blip r:embed="rId3">
            <a:alphaModFix/>
          </a:blip>
          <a:srcRect b="18684" l="0" r="0" t="18678"/>
          <a:stretch/>
        </p:blipFill>
        <p:spPr>
          <a:xfrm>
            <a:off x="76200" y="76200"/>
            <a:ext cx="2959494" cy="2471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 rotWithShape="1">
          <a:blip r:embed="rId4">
            <a:alphaModFix/>
          </a:blip>
          <a:srcRect b="0" l="5100" r="5100" t="0"/>
          <a:stretch/>
        </p:blipFill>
        <p:spPr>
          <a:xfrm>
            <a:off x="76200" y="2606675"/>
            <a:ext cx="2959501" cy="2471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 rotWithShape="1">
          <a:blip r:embed="rId5">
            <a:alphaModFix/>
          </a:blip>
          <a:srcRect b="18684" l="0" r="0" t="18678"/>
          <a:stretch/>
        </p:blipFill>
        <p:spPr>
          <a:xfrm>
            <a:off x="3092250" y="76200"/>
            <a:ext cx="5969700" cy="4985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idx="4294967295" type="title"/>
          </p:nvPr>
        </p:nvSpPr>
        <p:spPr>
          <a:xfrm>
            <a:off x="311700" y="402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One of the things I’ve </a:t>
            </a:r>
            <a:r>
              <a:rPr lang="en"/>
              <a:t>really enjoyed= Sports</a:t>
            </a:r>
            <a:endParaRPr/>
          </a:p>
        </p:txBody>
      </p:sp>
      <p:pic>
        <p:nvPicPr>
          <p:cNvPr id="96" name="Google Shape;96;p18"/>
          <p:cNvPicPr preferRelativeResize="0"/>
          <p:nvPr/>
        </p:nvPicPr>
        <p:blipFill rotWithShape="1">
          <a:blip r:embed="rId3">
            <a:alphaModFix/>
          </a:blip>
          <a:srcRect b="0" l="3985" r="3976" t="0"/>
          <a:stretch/>
        </p:blipFill>
        <p:spPr>
          <a:xfrm>
            <a:off x="83275" y="1365900"/>
            <a:ext cx="2959498" cy="241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 rotWithShape="1">
          <a:blip r:embed="rId4">
            <a:alphaModFix/>
          </a:blip>
          <a:srcRect b="19441" l="0" r="0" t="19441"/>
          <a:stretch/>
        </p:blipFill>
        <p:spPr>
          <a:xfrm>
            <a:off x="3098025" y="1365900"/>
            <a:ext cx="2959475" cy="241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 rotWithShape="1">
          <a:blip r:embed="rId5">
            <a:alphaModFix/>
          </a:blip>
          <a:srcRect b="19441" l="0" r="0" t="19441"/>
          <a:stretch/>
        </p:blipFill>
        <p:spPr>
          <a:xfrm>
            <a:off x="6112750" y="1365900"/>
            <a:ext cx="2959494" cy="24117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9"/>
          <p:cNvPicPr preferRelativeResize="0"/>
          <p:nvPr/>
        </p:nvPicPr>
        <p:blipFill rotWithShape="1">
          <a:blip r:embed="rId3">
            <a:alphaModFix/>
          </a:blip>
          <a:srcRect b="0" l="10554" r="10562" t="0"/>
          <a:stretch/>
        </p:blipFill>
        <p:spPr>
          <a:xfrm>
            <a:off x="82050" y="70650"/>
            <a:ext cx="2959494" cy="500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 rotWithShape="1">
          <a:blip r:embed="rId4">
            <a:alphaModFix/>
          </a:blip>
          <a:srcRect b="0" l="10554" r="10562" t="0"/>
          <a:stretch/>
        </p:blipFill>
        <p:spPr>
          <a:xfrm>
            <a:off x="3092251" y="70650"/>
            <a:ext cx="2959505" cy="500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 rotWithShape="1">
          <a:blip r:embed="rId5">
            <a:alphaModFix/>
          </a:blip>
          <a:srcRect b="0" l="10554" r="10562" t="0"/>
          <a:stretch/>
        </p:blipFill>
        <p:spPr>
          <a:xfrm>
            <a:off x="6102449" y="70650"/>
            <a:ext cx="2959494" cy="5002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0"/>
          <p:cNvPicPr preferRelativeResize="0"/>
          <p:nvPr/>
        </p:nvPicPr>
        <p:blipFill rotWithShape="1">
          <a:blip r:embed="rId3">
            <a:alphaModFix/>
          </a:blip>
          <a:srcRect b="7769" l="0" r="0" t="7778"/>
          <a:stretch/>
        </p:blipFill>
        <p:spPr>
          <a:xfrm>
            <a:off x="76196" y="76200"/>
            <a:ext cx="4442401" cy="500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 rotWithShape="1">
          <a:blip r:embed="rId4">
            <a:alphaModFix/>
          </a:blip>
          <a:srcRect b="7748" l="0" r="0" t="7748"/>
          <a:stretch/>
        </p:blipFill>
        <p:spPr>
          <a:xfrm>
            <a:off x="4613700" y="70650"/>
            <a:ext cx="4442401" cy="500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1"/>
          <p:cNvPicPr preferRelativeResize="0"/>
          <p:nvPr/>
        </p:nvPicPr>
        <p:blipFill rotWithShape="1">
          <a:blip r:embed="rId3">
            <a:alphaModFix/>
          </a:blip>
          <a:srcRect b="18577" l="0" r="0" t="18577"/>
          <a:stretch/>
        </p:blipFill>
        <p:spPr>
          <a:xfrm>
            <a:off x="76200" y="76200"/>
            <a:ext cx="5969700" cy="5002198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1"/>
          <p:cNvSpPr txBox="1"/>
          <p:nvPr>
            <p:ph idx="4294967295" type="body"/>
          </p:nvPr>
        </p:nvSpPr>
        <p:spPr>
          <a:xfrm>
            <a:off x="229675" y="2491675"/>
            <a:ext cx="2181600" cy="24636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accent1"/>
                </a:solidFill>
              </a:rPr>
              <a:t>Lots of important things happened this year in terms of world events, such as the election and the war in </a:t>
            </a:r>
            <a:r>
              <a:rPr lang="en">
                <a:solidFill>
                  <a:schemeClr val="accent1"/>
                </a:solidFill>
              </a:rPr>
              <a:t>Gaza.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118" name="Google Shape;118;p21"/>
          <p:cNvPicPr preferRelativeResize="0"/>
          <p:nvPr/>
        </p:nvPicPr>
        <p:blipFill rotWithShape="1">
          <a:blip r:embed="rId4">
            <a:alphaModFix/>
          </a:blip>
          <a:srcRect b="18684" l="0" r="0" t="18678"/>
          <a:stretch/>
        </p:blipFill>
        <p:spPr>
          <a:xfrm>
            <a:off x="6096600" y="76200"/>
            <a:ext cx="2959498" cy="2471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1"/>
          <p:cNvPicPr preferRelativeResize="0"/>
          <p:nvPr/>
        </p:nvPicPr>
        <p:blipFill rotWithShape="1">
          <a:blip r:embed="rId5">
            <a:alphaModFix/>
          </a:blip>
          <a:srcRect b="18684" l="0" r="0" t="18678"/>
          <a:stretch/>
        </p:blipFill>
        <p:spPr>
          <a:xfrm>
            <a:off x="6096599" y="2606700"/>
            <a:ext cx="2959498" cy="2471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