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59" r:id="rId8"/>
    <p:sldId id="260" r:id="rId9"/>
    <p:sldId id="261" r:id="rId10"/>
    <p:sldId id="262" r:id="rId11"/>
    <p:sldId id="276" r:id="rId12"/>
    <p:sldId id="277" r:id="rId13"/>
    <p:sldId id="263" r:id="rId14"/>
    <p:sldId id="264" r:id="rId15"/>
    <p:sldId id="278" r:id="rId16"/>
    <p:sldId id="279" r:id="rId17"/>
    <p:sldId id="265" r:id="rId18"/>
    <p:sldId id="266" r:id="rId19"/>
    <p:sldId id="280" r:id="rId20"/>
    <p:sldId id="267" r:id="rId21"/>
    <p:sldId id="268" r:id="rId22"/>
    <p:sldId id="281" r:id="rId23"/>
    <p:sldId id="269" r:id="rId24"/>
    <p:sldId id="270" r:id="rId25"/>
    <p:sldId id="282" r:id="rId26"/>
    <p:sldId id="271" r:id="rId27"/>
    <p:sldId id="27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9"/>
    <p:restoredTop sz="94672"/>
  </p:normalViewPr>
  <p:slideViewPr>
    <p:cSldViewPr snapToGrid="0" snapToObjects="1">
      <p:cViewPr varScale="1">
        <p:scale>
          <a:sx n="89" d="100"/>
          <a:sy n="89" d="100"/>
        </p:scale>
        <p:origin x="176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Speedometer">
            <a:extLst>
              <a:ext uri="{FF2B5EF4-FFF2-40B4-BE49-F238E27FC236}">
                <a16:creationId xmlns:a16="http://schemas.microsoft.com/office/drawing/2014/main" id="{E1C7A71D-87D3-611D-6642-569F71ECE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9791" r="4994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>
                <a:solidFill>
                  <a:srgbClr val="FFFFFF"/>
                </a:solidFill>
              </a:rPr>
              <a:t>Time Capsule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solidFill>
                  <a:srgbClr val="FFFFFF"/>
                </a:solidFill>
              </a:rPr>
              <a:t>Documenting the Past and Present</a:t>
            </a:r>
          </a:p>
          <a:p>
            <a:pPr>
              <a:lnSpc>
                <a:spcPct val="90000"/>
              </a:lnSpc>
            </a:pPr>
            <a:r>
              <a:rPr lang="en-US" sz="2500">
                <a:solidFill>
                  <a:srgbClr val="FFFFFF"/>
                </a:solidFill>
              </a:rPr>
              <a:t>Will Kakos</a:t>
            </a:r>
          </a:p>
          <a:p>
            <a:pPr>
              <a:lnSpc>
                <a:spcPct val="90000"/>
              </a:lnSpc>
            </a:pPr>
            <a:r>
              <a:rPr lang="en-US" sz="2500">
                <a:solidFill>
                  <a:srgbClr val="FFFFFF"/>
                </a:solidFill>
              </a:rPr>
              <a:t>12/9/2024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1" name="Rectangle 720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F0B3CF6-49A4-0D5B-AC56-CDECB68A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r="5877"/>
          <a:stretch/>
        </p:blipFill>
        <p:spPr bwMode="auto">
          <a:xfrm>
            <a:off x="20" y="2"/>
            <a:ext cx="4231738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03" name="Group 720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7204" name="Freeform: Shape 720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05" name="Freeform: Shape 720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D5A86B-9927-7DC2-EA5B-D8738F498EE6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Went up to Dana Point to see Calvin Harris and the Chainsmokers. I was able to go with my brother and some friends as well as stay with my friends from Hawaii so it was super fun.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53AE0D4-15C4-E6E1-3D84-DFDC740A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8811"/>
          <a:stretch/>
        </p:blipFill>
        <p:spPr bwMode="auto"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8202" name="Freeform: Shape 820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3" name="Freeform: Shape 820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4985D6-30B7-B7D2-55B3-B51C6EED795F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After a tailgate earlier this semester at San Diego State I met up with a bunch of my friends who go there and we had a big dinner afterwards.</a:t>
            </a:r>
          </a:p>
        </p:txBody>
      </p:sp>
    </p:spTree>
    <p:extLst>
      <p:ext uri="{BB962C8B-B14F-4D97-AF65-F5344CB8AC3E}">
        <p14:creationId xmlns:p14="http://schemas.microsoft.com/office/powerpoint/2010/main" val="2247525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C1BB7-AE56-0EF7-700A-18162F88F920}"/>
              </a:ext>
            </a:extLst>
          </p:cNvPr>
          <p:cNvSpPr txBox="1"/>
          <p:nvPr/>
        </p:nvSpPr>
        <p:spPr>
          <a:xfrm>
            <a:off x="3924300" y="1367673"/>
            <a:ext cx="4593432" cy="2665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Went up to Arizona State University with my friend for Halloween Weekend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DC83999-089C-D521-6DBC-72A94F18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r="17427"/>
          <a:stretch/>
        </p:blipFill>
        <p:spPr bwMode="auto">
          <a:xfrm>
            <a:off x="20" y="10"/>
            <a:ext cx="3413395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5" name="Group 9224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9226" name="Freeform: Shape 9225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27" name="Freeform: Shape 9226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418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425" y="2073715"/>
            <a:ext cx="5201819" cy="29930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Negative experiences this semester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799424" y="1883640"/>
            <a:ext cx="5201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799424" y="5066757"/>
            <a:ext cx="5201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2" name="Rectangle 1025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10F020C-D771-21FD-098A-04BF70F4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12850"/>
          <a:stretch/>
        </p:blipFill>
        <p:spPr bwMode="auto"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4" name="Group 1025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0255" name="Freeform: Shape 1025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56" name="Freeform: Shape 1025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894228-597C-0F5D-EB1E-9F160C9F151B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This was after I got a 73% on my paper when I was at my friend’s house on Mission Beach.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11" name="Rectangle 113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13" name="Group 11312">
            <a:extLst>
              <a:ext uri="{FF2B5EF4-FFF2-40B4-BE49-F238E27FC236}">
                <a16:creationId xmlns:a16="http://schemas.microsoft.com/office/drawing/2014/main" id="{36AB285A-81F9-42F0-A9FD-0058EB46E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314" name="Group 11313">
              <a:extLst>
                <a:ext uri="{FF2B5EF4-FFF2-40B4-BE49-F238E27FC236}">
                  <a16:creationId xmlns:a16="http://schemas.microsoft.com/office/drawing/2014/main" id="{A08FF3E0-ABFD-4639-B6D5-59DC3C504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1322" name="Freeform: Shape 11321">
                <a:extLst>
                  <a:ext uri="{FF2B5EF4-FFF2-40B4-BE49-F238E27FC236}">
                    <a16:creationId xmlns:a16="http://schemas.microsoft.com/office/drawing/2014/main" id="{05F28668-2B20-456B-B40F-9496D0A01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23" name="Freeform: Shape 11322">
                <a:extLst>
                  <a:ext uri="{FF2B5EF4-FFF2-40B4-BE49-F238E27FC236}">
                    <a16:creationId xmlns:a16="http://schemas.microsoft.com/office/drawing/2014/main" id="{345261A6-F525-4DE2-99D5-BD04602D3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315" name="Group 11314">
              <a:extLst>
                <a:ext uri="{FF2B5EF4-FFF2-40B4-BE49-F238E27FC236}">
                  <a16:creationId xmlns:a16="http://schemas.microsoft.com/office/drawing/2014/main" id="{5726B9BC-5A36-4E2B-ACA8-E750DAF63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316" name="Group 11315">
                <a:extLst>
                  <a:ext uri="{FF2B5EF4-FFF2-40B4-BE49-F238E27FC236}">
                    <a16:creationId xmlns:a16="http://schemas.microsoft.com/office/drawing/2014/main" id="{D3D8668E-61B9-48EF-9EBA-555647BA6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1320" name="Freeform: Shape 11319">
                  <a:extLst>
                    <a:ext uri="{FF2B5EF4-FFF2-40B4-BE49-F238E27FC236}">
                      <a16:creationId xmlns:a16="http://schemas.microsoft.com/office/drawing/2014/main" id="{3B5CB98A-8493-4791-B351-0BC590BB9A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21" name="Freeform: Shape 11320">
                  <a:extLst>
                    <a:ext uri="{FF2B5EF4-FFF2-40B4-BE49-F238E27FC236}">
                      <a16:creationId xmlns:a16="http://schemas.microsoft.com/office/drawing/2014/main" id="{4CA2FB47-60A5-434E-9BA4-1FF65518A1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17" name="Group 11316">
                <a:extLst>
                  <a:ext uri="{FF2B5EF4-FFF2-40B4-BE49-F238E27FC236}">
                    <a16:creationId xmlns:a16="http://schemas.microsoft.com/office/drawing/2014/main" id="{406D9D90-1212-40FF-BAB0-8A661FC85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1318" name="Freeform: Shape 11317">
                  <a:extLst>
                    <a:ext uri="{FF2B5EF4-FFF2-40B4-BE49-F238E27FC236}">
                      <a16:creationId xmlns:a16="http://schemas.microsoft.com/office/drawing/2014/main" id="{903898C6-CE98-4636-8CE5-5172BD2B9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19" name="Freeform: Shape 11318">
                  <a:extLst>
                    <a:ext uri="{FF2B5EF4-FFF2-40B4-BE49-F238E27FC236}">
                      <a16:creationId xmlns:a16="http://schemas.microsoft.com/office/drawing/2014/main" id="{F5326F39-37DB-4935-9AD9-746655D5DD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1268" name="Picture 4">
            <a:extLst>
              <a:ext uri="{FF2B5EF4-FFF2-40B4-BE49-F238E27FC236}">
                <a16:creationId xmlns:a16="http://schemas.microsoft.com/office/drawing/2014/main" id="{3F94256C-16EA-6372-6EA5-646E22F6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-649441" y="1863880"/>
            <a:ext cx="4191104" cy="28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2614D-4A2A-F7F4-C68C-646D0A9994D6}"/>
              </a:ext>
            </a:extLst>
          </p:cNvPr>
          <p:cNvSpPr txBox="1"/>
          <p:nvPr/>
        </p:nvSpPr>
        <p:spPr>
          <a:xfrm>
            <a:off x="3924300" y="3146400"/>
            <a:ext cx="4605337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This was before I lost money at the Casino earlier in the semester.</a:t>
            </a:r>
          </a:p>
        </p:txBody>
      </p:sp>
    </p:spTree>
    <p:extLst>
      <p:ext uri="{BB962C8B-B14F-4D97-AF65-F5344CB8AC3E}">
        <p14:creationId xmlns:p14="http://schemas.microsoft.com/office/powerpoint/2010/main" val="339995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45" name="Group 14344">
            <a:extLst>
              <a:ext uri="{FF2B5EF4-FFF2-40B4-BE49-F238E27FC236}">
                <a16:creationId xmlns:a16="http://schemas.microsoft.com/office/drawing/2014/main" id="{36AB285A-81F9-42F0-A9FD-0058EB46E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346" name="Group 14345">
              <a:extLst>
                <a:ext uri="{FF2B5EF4-FFF2-40B4-BE49-F238E27FC236}">
                  <a16:creationId xmlns:a16="http://schemas.microsoft.com/office/drawing/2014/main" id="{A08FF3E0-ABFD-4639-B6D5-59DC3C504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4354" name="Freeform: Shape 14353">
                <a:extLst>
                  <a:ext uri="{FF2B5EF4-FFF2-40B4-BE49-F238E27FC236}">
                    <a16:creationId xmlns:a16="http://schemas.microsoft.com/office/drawing/2014/main" id="{05F28668-2B20-456B-B40F-9496D0A01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55" name="Freeform: Shape 14354">
                <a:extLst>
                  <a:ext uri="{FF2B5EF4-FFF2-40B4-BE49-F238E27FC236}">
                    <a16:creationId xmlns:a16="http://schemas.microsoft.com/office/drawing/2014/main" id="{345261A6-F525-4DE2-99D5-BD04602D3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347" name="Group 14346">
              <a:extLst>
                <a:ext uri="{FF2B5EF4-FFF2-40B4-BE49-F238E27FC236}">
                  <a16:creationId xmlns:a16="http://schemas.microsoft.com/office/drawing/2014/main" id="{5726B9BC-5A36-4E2B-ACA8-E750DAF63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348" name="Group 14347">
                <a:extLst>
                  <a:ext uri="{FF2B5EF4-FFF2-40B4-BE49-F238E27FC236}">
                    <a16:creationId xmlns:a16="http://schemas.microsoft.com/office/drawing/2014/main" id="{D3D8668E-61B9-48EF-9EBA-555647BA6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352" name="Freeform: Shape 14351">
                  <a:extLst>
                    <a:ext uri="{FF2B5EF4-FFF2-40B4-BE49-F238E27FC236}">
                      <a16:creationId xmlns:a16="http://schemas.microsoft.com/office/drawing/2014/main" id="{3B5CB98A-8493-4791-B351-0BC590BB9A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53" name="Freeform: Shape 14352">
                  <a:extLst>
                    <a:ext uri="{FF2B5EF4-FFF2-40B4-BE49-F238E27FC236}">
                      <a16:creationId xmlns:a16="http://schemas.microsoft.com/office/drawing/2014/main" id="{4CA2FB47-60A5-434E-9BA4-1FF65518A1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49" name="Group 14348">
                <a:extLst>
                  <a:ext uri="{FF2B5EF4-FFF2-40B4-BE49-F238E27FC236}">
                    <a16:creationId xmlns:a16="http://schemas.microsoft.com/office/drawing/2014/main" id="{406D9D90-1212-40FF-BAB0-8A661FC85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350" name="Freeform: Shape 14349">
                  <a:extLst>
                    <a:ext uri="{FF2B5EF4-FFF2-40B4-BE49-F238E27FC236}">
                      <a16:creationId xmlns:a16="http://schemas.microsoft.com/office/drawing/2014/main" id="{903898C6-CE98-4636-8CE5-5172BD2B9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51" name="Freeform: Shape 14350">
                  <a:extLst>
                    <a:ext uri="{FF2B5EF4-FFF2-40B4-BE49-F238E27FC236}">
                      <a16:creationId xmlns:a16="http://schemas.microsoft.com/office/drawing/2014/main" id="{F5326F39-37DB-4935-9AD9-746655D5DD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1867E58-2A23-8DB2-E9DF-95CFA5E3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68" y="1816357"/>
            <a:ext cx="1997868" cy="380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EBAB2-A580-BEDB-52EF-FB8845017401}"/>
              </a:ext>
            </a:extLst>
          </p:cNvPr>
          <p:cNvSpPr txBox="1"/>
          <p:nvPr/>
        </p:nvSpPr>
        <p:spPr>
          <a:xfrm>
            <a:off x="3924300" y="3146400"/>
            <a:ext cx="4605337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This was over thanksgiving break where I could not go home, and I was stuck in bed all day over break. I got extremely sick and had to go to the Emergency room for the whole day.</a:t>
            </a:r>
          </a:p>
        </p:txBody>
      </p:sp>
    </p:spTree>
    <p:extLst>
      <p:ext uri="{BB962C8B-B14F-4D97-AF65-F5344CB8AC3E}">
        <p14:creationId xmlns:p14="http://schemas.microsoft.com/office/powerpoint/2010/main" val="292706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37397"/>
            <a:ext cx="9143999" cy="1720601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68" y="5505709"/>
            <a:ext cx="5261625" cy="10194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/>
              <a:t>News, Media, and Global Highlights</a:t>
            </a:r>
          </a:p>
        </p:txBody>
      </p:sp>
      <p:pic>
        <p:nvPicPr>
          <p:cNvPr id="4" name="Picture 3" descr="Rolls of Newspaper">
            <a:extLst>
              <a:ext uri="{FF2B5EF4-FFF2-40B4-BE49-F238E27FC236}">
                <a16:creationId xmlns:a16="http://schemas.microsoft.com/office/drawing/2014/main" id="{52B100B7-8152-44C5-AA49-F0D6617B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4" b="15277"/>
          <a:stretch/>
        </p:blipFill>
        <p:spPr>
          <a:xfrm>
            <a:off x="20" y="10"/>
            <a:ext cx="9143979" cy="5137387"/>
          </a:xfrm>
          <a:prstGeom prst="rect">
            <a:avLst/>
          </a:prstGeom>
          <a:effectLst>
            <a:outerShdw blurRad="190500" dist="63500" dir="5400000" sx="98000" sy="98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" name="Rectangle 1538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91" name="Group 15390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9144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5383" name="Group 15382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392" name="Freeform: Shape 15386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93" name="Freeform: Shape 15387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84" name="Group 15383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394" name="Freeform: Shape 15384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95" name="Freeform: Shape 15385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FFE0D8-BDF7-5162-6112-05CEDA25B45E}"/>
              </a:ext>
            </a:extLst>
          </p:cNvPr>
          <p:cNvSpPr txBox="1"/>
          <p:nvPr/>
        </p:nvSpPr>
        <p:spPr>
          <a:xfrm>
            <a:off x="4574381" y="1354819"/>
            <a:ext cx="3930661" cy="2411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Detroit Lions going 12-1 after being 3-13 less than 4 years ago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2845C89-195C-C5F5-A8A4-1D2A15AA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68" y="1956108"/>
            <a:ext cx="3298032" cy="22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93" name="Group 16392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9144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6394" name="Group 16393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6398" name="Freeform: Shape 16397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99" name="Freeform: Shape 16398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95" name="Group 16394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6396" name="Freeform: Shape 16395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97" name="Freeform: Shape 16396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C66E76-4B71-AB40-AA3E-7880148989B9}"/>
              </a:ext>
            </a:extLst>
          </p:cNvPr>
          <p:cNvSpPr txBox="1"/>
          <p:nvPr/>
        </p:nvSpPr>
        <p:spPr>
          <a:xfrm>
            <a:off x="4574381" y="1354819"/>
            <a:ext cx="3930661" cy="2411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Bitcoin hitting 100k earlier this year after being at $100 in 2014.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E69DE25-64AD-7F60-3E50-6C9AF326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68" y="1861289"/>
            <a:ext cx="3298032" cy="24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6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Students Graduating">
            <a:extLst>
              <a:ext uri="{FF2B5EF4-FFF2-40B4-BE49-F238E27FC236}">
                <a16:creationId xmlns:a16="http://schemas.microsoft.com/office/drawing/2014/main" id="{C14FC1E2-8040-BF95-5635-226BA527F2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3249" r="11536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</a:rPr>
              <a:t>Items that happened this semester (Individual, Friends, Groups, Local, National)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ows pointing right while one points left">
            <a:extLst>
              <a:ext uri="{FF2B5EF4-FFF2-40B4-BE49-F238E27FC236}">
                <a16:creationId xmlns:a16="http://schemas.microsoft.com/office/drawing/2014/main" id="{51EEF41F-1B0D-CDDE-36A4-AA8E7BE7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0" r="-1" b="-1"/>
          <a:stretch/>
        </p:blipFill>
        <p:spPr>
          <a:xfrm>
            <a:off x="2" y="10"/>
            <a:ext cx="9143998" cy="68579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534286" y="2516347"/>
            <a:ext cx="6864098" cy="181921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871912" y="0"/>
            <a:ext cx="5286509" cy="68580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06829" y="812504"/>
            <a:ext cx="6864096" cy="523908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166784" y="876108"/>
            <a:ext cx="2839273" cy="9144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8601" y="2138209"/>
            <a:ext cx="2784615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Changes to Processes, Laws, and Restrictions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2" name="Rectangle 174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32521-A289-9121-CDB5-50EF8273EE8B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First time in college was a pretty big change for me.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C199200-DDDE-9E68-0C22-B0881D4CA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65F3A-C51E-1902-8580-C168A79DA3BE}"/>
              </a:ext>
            </a:extLst>
          </p:cNvPr>
          <p:cNvSpPr txBox="1"/>
          <p:nvPr/>
        </p:nvSpPr>
        <p:spPr>
          <a:xfrm>
            <a:off x="667753" y="640080"/>
            <a:ext cx="2800511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Surfed in San Diego for the first time and had to wear a full wetsuit for the first time</a:t>
            </a:r>
          </a:p>
        </p:txBody>
      </p:sp>
      <p:sp>
        <p:nvSpPr>
          <p:cNvPr id="1844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6DE451E-A761-5D9A-257D-9D65FD5C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1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56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ople Planning">
            <a:extLst>
              <a:ext uri="{FF2B5EF4-FFF2-40B4-BE49-F238E27FC236}">
                <a16:creationId xmlns:a16="http://schemas.microsoft.com/office/drawing/2014/main" id="{52CEEA49-A52F-0012-8AEC-0CF344BA2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516" r="8269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</a:rPr>
              <a:t>Examples of Peoples Creativity to Assist Others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2" name="Rectangle 2049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FF8054D-407E-575D-6587-D7E8E0BF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r="9480"/>
          <a:stretch/>
        </p:blipFill>
        <p:spPr bwMode="auto"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9" name="Group 20488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20490" name="Freeform: Shape 20489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91" name="Freeform: Shape 20490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F092D6-00A4-8CEE-D966-6E60256E1E6A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The tattoo artist I went to was very creative and great at line work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A crowd of people in a room&#10;&#10;Description automatically generated">
            <a:extLst>
              <a:ext uri="{FF2B5EF4-FFF2-40B4-BE49-F238E27FC236}">
                <a16:creationId xmlns:a16="http://schemas.microsoft.com/office/drawing/2014/main" id="{34D6199D-73FA-E817-B25D-9D48F411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17770"/>
          <a:stretch/>
        </p:blipFill>
        <p:spPr bwMode="auto"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13" name="Group 215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21514" name="Freeform: Shape 215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515" name="Freeform: Shape 215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E79281-EB67-2518-21EF-07931C917C26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I djed at a club for a lot of people to show my creativity.</a:t>
            </a:r>
          </a:p>
        </p:txBody>
      </p:sp>
    </p:spTree>
    <p:extLst>
      <p:ext uri="{BB962C8B-B14F-4D97-AF65-F5344CB8AC3E}">
        <p14:creationId xmlns:p14="http://schemas.microsoft.com/office/powerpoint/2010/main" val="1510327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Bird's Eye View Of People Walking">
            <a:extLst>
              <a:ext uri="{FF2B5EF4-FFF2-40B4-BE49-F238E27FC236}">
                <a16:creationId xmlns:a16="http://schemas.microsoft.com/office/drawing/2014/main" id="{5681C845-0AF6-3EE4-E9EB-90135BAA8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615" r="19171" b="-1"/>
          <a:stretch/>
        </p:blipFill>
        <p:spPr>
          <a:xfrm>
            <a:off x="-2286" y="32555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</a:rPr>
              <a:t>Other Semester Moments and Semester Reflection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606" name="Rectangle 23605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0523950D-1EEE-2032-23AC-19F05B0A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0" r="-1" b="22607"/>
          <a:stretch/>
        </p:blipFill>
        <p:spPr bwMode="auto">
          <a:xfrm>
            <a:off x="20" y="10"/>
            <a:ext cx="4487981" cy="3333738"/>
          </a:xfrm>
          <a:custGeom>
            <a:avLst/>
            <a:gdLst/>
            <a:ahLst/>
            <a:cxnLst/>
            <a:rect l="l" t="t" r="r" b="b"/>
            <a:pathLst>
              <a:path w="5984002" h="3333748">
                <a:moveTo>
                  <a:pt x="0" y="0"/>
                </a:moveTo>
                <a:lnTo>
                  <a:pt x="5984002" y="0"/>
                </a:lnTo>
                <a:lnTo>
                  <a:pt x="5984002" y="3207466"/>
                </a:lnTo>
                <a:lnTo>
                  <a:pt x="5974632" y="3224222"/>
                </a:lnTo>
                <a:cubicBezTo>
                  <a:pt x="5971874" y="3232240"/>
                  <a:pt x="5969769" y="3240871"/>
                  <a:pt x="5966960" y="3248619"/>
                </a:cubicBezTo>
                <a:cubicBezTo>
                  <a:pt x="5960339" y="3266468"/>
                  <a:pt x="5963751" y="3279610"/>
                  <a:pt x="5983007" y="3289222"/>
                </a:cubicBezTo>
                <a:lnTo>
                  <a:pt x="5984002" y="3290152"/>
                </a:lnTo>
                <a:lnTo>
                  <a:pt x="5984002" y="3333748"/>
                </a:lnTo>
                <a:lnTo>
                  <a:pt x="0" y="33337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A54D1CE4-DC8E-B7EB-6EC7-5C07DD64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r="20131" b="3"/>
          <a:stretch/>
        </p:blipFill>
        <p:spPr bwMode="auto">
          <a:xfrm>
            <a:off x="20" y="3524255"/>
            <a:ext cx="2214541" cy="3333749"/>
          </a:xfrm>
          <a:custGeom>
            <a:avLst/>
            <a:gdLst/>
            <a:ahLst/>
            <a:cxnLst/>
            <a:rect l="l" t="t" r="r" b="b"/>
            <a:pathLst>
              <a:path w="2952749" h="3333749">
                <a:moveTo>
                  <a:pt x="0" y="0"/>
                </a:moveTo>
                <a:lnTo>
                  <a:pt x="2952749" y="0"/>
                </a:lnTo>
                <a:lnTo>
                  <a:pt x="2952749" y="3333749"/>
                </a:lnTo>
                <a:lnTo>
                  <a:pt x="0" y="33337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918F9BFD-7A5F-1590-B35D-88FEC538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871"/>
          <a:stretch/>
        </p:blipFill>
        <p:spPr bwMode="auto">
          <a:xfrm>
            <a:off x="2357436" y="3524256"/>
            <a:ext cx="1995489" cy="3333744"/>
          </a:xfrm>
          <a:custGeom>
            <a:avLst/>
            <a:gdLst/>
            <a:ahLst/>
            <a:cxnLst/>
            <a:rect l="l" t="t" r="r" b="b"/>
            <a:pathLst>
              <a:path w="2660651" h="3333744">
                <a:moveTo>
                  <a:pt x="0" y="0"/>
                </a:moveTo>
                <a:lnTo>
                  <a:pt x="2660651" y="0"/>
                </a:lnTo>
                <a:lnTo>
                  <a:pt x="2660651" y="3333744"/>
                </a:lnTo>
                <a:lnTo>
                  <a:pt x="0" y="33337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07" name="Group 23606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27" y="544"/>
            <a:ext cx="656037" cy="6857455"/>
            <a:chOff x="5395370" y="544"/>
            <a:chExt cx="874716" cy="6857455"/>
          </a:xfrm>
        </p:grpSpPr>
        <p:sp>
          <p:nvSpPr>
            <p:cNvPr id="23566" name="Freeform: Shape 23565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608" name="Freeform: Shape 23566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58DD91-A27E-D6E4-2ECA-963DD73A1FE1}"/>
              </a:ext>
            </a:extLst>
          </p:cNvPr>
          <p:cNvSpPr txBox="1"/>
          <p:nvPr/>
        </p:nvSpPr>
        <p:spPr>
          <a:xfrm>
            <a:off x="5241239" y="1992747"/>
            <a:ext cx="3645586" cy="4093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Went to Laguna beach bottom right with some friends. In the other photos I saw lots of my friends from Hawaii who go to different schools in San Diego. I spent lots of great time with friends this semester and it helped me balance school.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highway near the ocean">
            <a:extLst>
              <a:ext uri="{FF2B5EF4-FFF2-40B4-BE49-F238E27FC236}">
                <a16:creationId xmlns:a16="http://schemas.microsoft.com/office/drawing/2014/main" id="{B0180109-A338-7342-A47E-38523E00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75" r="21079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6715F2-1022-54F3-1629-4B4DF8A1BA46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247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43300" cy="6858000"/>
            <a:chOff x="7467600" y="0"/>
            <a:chExt cx="4724400" cy="6858000"/>
          </a:xfrm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433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7" y="990600"/>
            <a:ext cx="4572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4D46E-B3F8-C84E-5011-4115E2B46F20}"/>
              </a:ext>
            </a:extLst>
          </p:cNvPr>
          <p:cNvSpPr txBox="1"/>
          <p:nvPr/>
        </p:nvSpPr>
        <p:spPr>
          <a:xfrm>
            <a:off x="5086348" y="3429000"/>
            <a:ext cx="3714750" cy="175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tx1">
                    <a:alpha val="55000"/>
                  </a:schemeClr>
                </a:solidFill>
              </a:rPr>
              <a:t>This when when me and my friends went to a concert for Levity earlier this semester</a:t>
            </a:r>
          </a:p>
        </p:txBody>
      </p:sp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897" y="457199"/>
            <a:ext cx="42291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E609CC-C2B3-B09B-4595-75C9F7FE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/>
          <a:stretch/>
        </p:blipFill>
        <p:spPr bwMode="auto">
          <a:xfrm>
            <a:off x="685799" y="990597"/>
            <a:ext cx="3543300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6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43300" cy="6858000"/>
            <a:chOff x="7467600" y="0"/>
            <a:chExt cx="4724400" cy="6858000"/>
          </a:xfrm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4" name="Freeform: Shape 2073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433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199"/>
            <a:ext cx="88011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5FE0E4-F877-9397-C001-84825360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799" y="1066796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8BB53D-F40B-2745-E526-15457C68412C}"/>
              </a:ext>
            </a:extLst>
          </p:cNvPr>
          <p:cNvSpPr txBox="1"/>
          <p:nvPr/>
        </p:nvSpPr>
        <p:spPr>
          <a:xfrm>
            <a:off x="5086348" y="3429000"/>
            <a:ext cx="3714750" cy="175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alpha val="55000"/>
                  </a:schemeClr>
                </a:solidFill>
              </a:rPr>
              <a:t>This was in the beginning of the semester when I was able to meetup with some of my friends from Hawaii that go to San Diego State.</a:t>
            </a:r>
          </a:p>
        </p:txBody>
      </p:sp>
    </p:spTree>
    <p:extLst>
      <p:ext uri="{BB962C8B-B14F-4D97-AF65-F5344CB8AC3E}">
        <p14:creationId xmlns:p14="http://schemas.microsoft.com/office/powerpoint/2010/main" val="249246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3998" cy="6858001"/>
            <a:chOff x="7467600" y="0"/>
            <a:chExt cx="4724400" cy="6858000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199"/>
            <a:ext cx="84582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8D8AF-1EB3-0464-2E1A-38739AA486BC}"/>
              </a:ext>
            </a:extLst>
          </p:cNvPr>
          <p:cNvSpPr txBox="1"/>
          <p:nvPr/>
        </p:nvSpPr>
        <p:spPr>
          <a:xfrm>
            <a:off x="5036343" y="1676401"/>
            <a:ext cx="3371850" cy="22860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>
                <a:latin typeface="+mj-lt"/>
                <a:ea typeface="+mj-ea"/>
                <a:cs typeface="+mj-cs"/>
              </a:rPr>
              <a:t>This was around Halloween where I saw my friend Jackson after being away for a while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A7FCB2-4E7D-6A5F-4A15-3AB9F408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/>
          <a:stretch/>
        </p:blipFill>
        <p:spPr bwMode="auto">
          <a:xfrm>
            <a:off x="735805" y="990598"/>
            <a:ext cx="349329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8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43300" cy="6858000"/>
            <a:chOff x="7467600" y="0"/>
            <a:chExt cx="4724400" cy="6858000"/>
          </a:xfrm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433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7" y="990600"/>
            <a:ext cx="4572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80651-4B3E-1521-AD0B-8B1E7C991EF7}"/>
              </a:ext>
            </a:extLst>
          </p:cNvPr>
          <p:cNvSpPr txBox="1"/>
          <p:nvPr/>
        </p:nvSpPr>
        <p:spPr>
          <a:xfrm>
            <a:off x="5086348" y="3429000"/>
            <a:ext cx="3714750" cy="175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alpha val="55000"/>
                  </a:schemeClr>
                </a:solidFill>
              </a:rPr>
              <a:t>I tried out a hike with some of my friends that I had been wanting to try for a while. It was challenging but super fun!</a:t>
            </a:r>
          </a:p>
        </p:txBody>
      </p:sp>
      <p:sp useBgFill="1">
        <p:nvSpPr>
          <p:cNvPr id="4113" name="Rectangle 4112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897" y="457199"/>
            <a:ext cx="42291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44CB0DF-72F9-4BE1-2BF4-D8106FB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569"/>
          <a:stretch/>
        </p:blipFill>
        <p:spPr bwMode="auto">
          <a:xfrm>
            <a:off x="685799" y="990597"/>
            <a:ext cx="3543300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5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ainting Blue Paint">
            <a:extLst>
              <a:ext uri="{FF2B5EF4-FFF2-40B4-BE49-F238E27FC236}">
                <a16:creationId xmlns:a16="http://schemas.microsoft.com/office/drawing/2014/main" id="{27BECE0D-A6DC-329F-0E20-6C5EB810D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4786" r="-1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</a:rPr>
              <a:t>Items that did not happen as expected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8" name="Rectangle 5147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D85470-DCDA-332F-33DA-4D7D4BFA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r="-1" b="902"/>
          <a:stretch/>
        </p:blipFill>
        <p:spPr bwMode="auto"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49" name="Group 5148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5145" name="Freeform: Shape 5144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50" name="Freeform: Shape 5145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F2DC14-9438-1A7E-0533-10627C5C7F8D}"/>
              </a:ext>
            </a:extLst>
          </p:cNvPr>
          <p:cNvSpPr txBox="1"/>
          <p:nvPr/>
        </p:nvSpPr>
        <p:spPr>
          <a:xfrm>
            <a:off x="3924300" y="3146400"/>
            <a:ext cx="4605337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I wanted my friend Luke Swanson to win the sunset pro competition earlier this semester, but instead my friend Luke Tema won it.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551" y="3985"/>
            <a:ext cx="7329573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96" y="1764407"/>
            <a:ext cx="4320635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Positive experiences this semester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475</Words>
  <Application>Microsoft Macintosh PowerPoint</Application>
  <PresentationFormat>On-screen Show (4:3)</PresentationFormat>
  <Paragraphs>31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Time Capsule</vt:lpstr>
      <vt:lpstr>Items that happened this semester (Individual, Friends, Groups, Local, National)</vt:lpstr>
      <vt:lpstr>PowerPoint Presentation</vt:lpstr>
      <vt:lpstr>PowerPoint Presentation</vt:lpstr>
      <vt:lpstr>PowerPoint Presentation</vt:lpstr>
      <vt:lpstr>PowerPoint Presentation</vt:lpstr>
      <vt:lpstr>Items that did not happen as expected</vt:lpstr>
      <vt:lpstr>PowerPoint Presentation</vt:lpstr>
      <vt:lpstr>Positive experiences this semester</vt:lpstr>
      <vt:lpstr>PowerPoint Presentation</vt:lpstr>
      <vt:lpstr>PowerPoint Presentation</vt:lpstr>
      <vt:lpstr>PowerPoint Presentation</vt:lpstr>
      <vt:lpstr>Negative experiences this semester</vt:lpstr>
      <vt:lpstr>PowerPoint Presentation</vt:lpstr>
      <vt:lpstr>PowerPoint Presentation</vt:lpstr>
      <vt:lpstr>PowerPoint Presentation</vt:lpstr>
      <vt:lpstr>News, Media, and Global Highlights</vt:lpstr>
      <vt:lpstr>PowerPoint Presentation</vt:lpstr>
      <vt:lpstr>PowerPoint Presentation</vt:lpstr>
      <vt:lpstr>Changes to Processes, Laws, and Restrictions</vt:lpstr>
      <vt:lpstr>PowerPoint Presentation</vt:lpstr>
      <vt:lpstr>PowerPoint Presentation</vt:lpstr>
      <vt:lpstr>Examples of Peoples Creativity to Assist Others </vt:lpstr>
      <vt:lpstr>PowerPoint Presentation</vt:lpstr>
      <vt:lpstr>PowerPoint Presentation</vt:lpstr>
      <vt:lpstr>Other Semester Moments and Semester Reflection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Will Kakos</cp:lastModifiedBy>
  <cp:revision>6</cp:revision>
  <dcterms:created xsi:type="dcterms:W3CDTF">2013-01-27T09:14:16Z</dcterms:created>
  <dcterms:modified xsi:type="dcterms:W3CDTF">2024-12-09T23:48:01Z</dcterms:modified>
  <cp:category/>
</cp:coreProperties>
</file>