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6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94"/>
  </p:normalViewPr>
  <p:slideViewPr>
    <p:cSldViewPr snapToGrid="0" snapToObjects="1">
      <p:cViewPr>
        <p:scale>
          <a:sx n="133" d="100"/>
          <a:sy n="133" d="100"/>
        </p:scale>
        <p:origin x="14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CB421-10ED-4040-85EC-EE0B8EA00E4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66CD8E5-AE0B-4C1B-B220-F89DCF0A25B6}">
      <dgm:prSet/>
      <dgm:spPr/>
      <dgm:t>
        <a:bodyPr/>
        <a:lstStyle/>
        <a:p>
          <a:r>
            <a:rPr lang="en-US" b="0" i="1"/>
            <a:t>Capturing Moments, Reflections, and Milestones from an Extraordinary Journey</a:t>
          </a:r>
          <a:endParaRPr lang="en-US"/>
        </a:p>
      </dgm:t>
    </dgm:pt>
    <dgm:pt modelId="{AE455338-8E77-4F74-9393-C052A5912F4A}" type="parTrans" cxnId="{C6167484-06DA-417B-958D-5BCD2AC2C5D8}">
      <dgm:prSet/>
      <dgm:spPr/>
      <dgm:t>
        <a:bodyPr/>
        <a:lstStyle/>
        <a:p>
          <a:endParaRPr lang="en-US"/>
        </a:p>
      </dgm:t>
    </dgm:pt>
    <dgm:pt modelId="{2BE8D228-7BC9-43CB-9D72-A884ED74E027}" type="sibTrans" cxnId="{C6167484-06DA-417B-958D-5BCD2AC2C5D8}">
      <dgm:prSet/>
      <dgm:spPr/>
      <dgm:t>
        <a:bodyPr/>
        <a:lstStyle/>
        <a:p>
          <a:endParaRPr lang="en-US"/>
        </a:p>
      </dgm:t>
    </dgm:pt>
    <dgm:pt modelId="{60EE40A3-302D-442D-9F5E-3B1EAD1B112C}">
      <dgm:prSet/>
      <dgm:spPr/>
      <dgm:t>
        <a:bodyPr/>
        <a:lstStyle/>
        <a:p>
          <a:r>
            <a:rPr lang="en-US" b="1" i="0"/>
            <a:t>By</a:t>
          </a:r>
          <a:r>
            <a:rPr lang="en-US" b="0" i="0"/>
            <a:t>: Luke Morrison</a:t>
          </a:r>
          <a:br>
            <a:rPr lang="en-US" b="0" i="0"/>
          </a:br>
          <a:r>
            <a:rPr lang="en-US" b="1" i="0"/>
            <a:t>Course</a:t>
          </a:r>
          <a:r>
            <a:rPr lang="en-US" b="0" i="0"/>
            <a:t>: ITMG 100</a:t>
          </a:r>
          <a:br>
            <a:rPr lang="en-US" b="0" i="0"/>
          </a:br>
          <a:r>
            <a:rPr lang="en-US" b="1" i="0"/>
            <a:t>Date</a:t>
          </a:r>
          <a:r>
            <a:rPr lang="en-US" b="0" i="0"/>
            <a:t>: 12/9/2024</a:t>
          </a:r>
          <a:endParaRPr lang="en-US"/>
        </a:p>
      </dgm:t>
    </dgm:pt>
    <dgm:pt modelId="{D07AEDFA-2C59-409D-B025-D67FE1743C11}" type="parTrans" cxnId="{E28415E8-4BBE-4EC6-BFDC-2295A4338CB6}">
      <dgm:prSet/>
      <dgm:spPr/>
      <dgm:t>
        <a:bodyPr/>
        <a:lstStyle/>
        <a:p>
          <a:endParaRPr lang="en-US"/>
        </a:p>
      </dgm:t>
    </dgm:pt>
    <dgm:pt modelId="{B178C153-0476-4E75-8DF0-8B54EC793031}" type="sibTrans" cxnId="{E28415E8-4BBE-4EC6-BFDC-2295A4338CB6}">
      <dgm:prSet/>
      <dgm:spPr/>
      <dgm:t>
        <a:bodyPr/>
        <a:lstStyle/>
        <a:p>
          <a:endParaRPr lang="en-US"/>
        </a:p>
      </dgm:t>
    </dgm:pt>
    <dgm:pt modelId="{E4177137-029C-44CD-ACFA-1CE32B683D8B}" type="pres">
      <dgm:prSet presAssocID="{B2CCB421-10ED-4040-85EC-EE0B8EA00E46}" presName="root" presStyleCnt="0">
        <dgm:presLayoutVars>
          <dgm:dir/>
          <dgm:resizeHandles val="exact"/>
        </dgm:presLayoutVars>
      </dgm:prSet>
      <dgm:spPr/>
    </dgm:pt>
    <dgm:pt modelId="{EDFAC8E3-412F-4A1A-BBF6-407683E24D2A}" type="pres">
      <dgm:prSet presAssocID="{166CD8E5-AE0B-4C1B-B220-F89DCF0A25B6}" presName="compNode" presStyleCnt="0"/>
      <dgm:spPr/>
    </dgm:pt>
    <dgm:pt modelId="{31A328C3-5B6E-4002-9AFA-8A7E68D24B46}" type="pres">
      <dgm:prSet presAssocID="{166CD8E5-AE0B-4C1B-B220-F89DCF0A25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59C8F349-A3C8-4721-AB50-B4F898609B58}" type="pres">
      <dgm:prSet presAssocID="{166CD8E5-AE0B-4C1B-B220-F89DCF0A25B6}" presName="spaceRect" presStyleCnt="0"/>
      <dgm:spPr/>
    </dgm:pt>
    <dgm:pt modelId="{36D16A67-FD39-4140-B52E-4EF350823882}" type="pres">
      <dgm:prSet presAssocID="{166CD8E5-AE0B-4C1B-B220-F89DCF0A25B6}" presName="textRect" presStyleLbl="revTx" presStyleIdx="0" presStyleCnt="2">
        <dgm:presLayoutVars>
          <dgm:chMax val="1"/>
          <dgm:chPref val="1"/>
        </dgm:presLayoutVars>
      </dgm:prSet>
      <dgm:spPr/>
    </dgm:pt>
    <dgm:pt modelId="{CE5DD235-A155-4CCD-823F-C127856114B3}" type="pres">
      <dgm:prSet presAssocID="{2BE8D228-7BC9-43CB-9D72-A884ED74E027}" presName="sibTrans" presStyleCnt="0"/>
      <dgm:spPr/>
    </dgm:pt>
    <dgm:pt modelId="{B5651D51-6D0F-4B37-8D68-1EB12C6EAB19}" type="pres">
      <dgm:prSet presAssocID="{60EE40A3-302D-442D-9F5E-3B1EAD1B112C}" presName="compNode" presStyleCnt="0"/>
      <dgm:spPr/>
    </dgm:pt>
    <dgm:pt modelId="{8D8919A0-8030-4F99-9EBA-B5B0A4E88FF5}" type="pres">
      <dgm:prSet presAssocID="{60EE40A3-302D-442D-9F5E-3B1EAD1B11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B9575B30-2329-496A-A65C-C07D316E3B91}" type="pres">
      <dgm:prSet presAssocID="{60EE40A3-302D-442D-9F5E-3B1EAD1B112C}" presName="spaceRect" presStyleCnt="0"/>
      <dgm:spPr/>
    </dgm:pt>
    <dgm:pt modelId="{A002E4FC-AE0B-4037-8F6F-3EFD5AF75F49}" type="pres">
      <dgm:prSet presAssocID="{60EE40A3-302D-442D-9F5E-3B1EAD1B112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0F4FD7A-FC86-427F-AAFB-07AFCD44F8F6}" type="presOf" srcId="{B2CCB421-10ED-4040-85EC-EE0B8EA00E46}" destId="{E4177137-029C-44CD-ACFA-1CE32B683D8B}" srcOrd="0" destOrd="0" presId="urn:microsoft.com/office/officeart/2018/2/layout/IconLabelList"/>
    <dgm:cxn modelId="{C6167484-06DA-417B-958D-5BCD2AC2C5D8}" srcId="{B2CCB421-10ED-4040-85EC-EE0B8EA00E46}" destId="{166CD8E5-AE0B-4C1B-B220-F89DCF0A25B6}" srcOrd="0" destOrd="0" parTransId="{AE455338-8E77-4F74-9393-C052A5912F4A}" sibTransId="{2BE8D228-7BC9-43CB-9D72-A884ED74E027}"/>
    <dgm:cxn modelId="{1DD9A4CD-DFCA-40F8-9510-B1F999600263}" type="presOf" srcId="{60EE40A3-302D-442D-9F5E-3B1EAD1B112C}" destId="{A002E4FC-AE0B-4037-8F6F-3EFD5AF75F49}" srcOrd="0" destOrd="0" presId="urn:microsoft.com/office/officeart/2018/2/layout/IconLabelList"/>
    <dgm:cxn modelId="{E28415E8-4BBE-4EC6-BFDC-2295A4338CB6}" srcId="{B2CCB421-10ED-4040-85EC-EE0B8EA00E46}" destId="{60EE40A3-302D-442D-9F5E-3B1EAD1B112C}" srcOrd="1" destOrd="0" parTransId="{D07AEDFA-2C59-409D-B025-D67FE1743C11}" sibTransId="{B178C153-0476-4E75-8DF0-8B54EC793031}"/>
    <dgm:cxn modelId="{23584EFE-AE69-4235-A2BD-CD3D38C45551}" type="presOf" srcId="{166CD8E5-AE0B-4C1B-B220-F89DCF0A25B6}" destId="{36D16A67-FD39-4140-B52E-4EF350823882}" srcOrd="0" destOrd="0" presId="urn:microsoft.com/office/officeart/2018/2/layout/IconLabelList"/>
    <dgm:cxn modelId="{FD3C84D1-648A-462C-9D6D-989FD59D4281}" type="presParOf" srcId="{E4177137-029C-44CD-ACFA-1CE32B683D8B}" destId="{EDFAC8E3-412F-4A1A-BBF6-407683E24D2A}" srcOrd="0" destOrd="0" presId="urn:microsoft.com/office/officeart/2018/2/layout/IconLabelList"/>
    <dgm:cxn modelId="{6965842D-FBB4-4AD3-B3BD-D83A903E83F6}" type="presParOf" srcId="{EDFAC8E3-412F-4A1A-BBF6-407683E24D2A}" destId="{31A328C3-5B6E-4002-9AFA-8A7E68D24B46}" srcOrd="0" destOrd="0" presId="urn:microsoft.com/office/officeart/2018/2/layout/IconLabelList"/>
    <dgm:cxn modelId="{F7BBB5A6-3E6E-454D-BAC1-4F91EB3017FD}" type="presParOf" srcId="{EDFAC8E3-412F-4A1A-BBF6-407683E24D2A}" destId="{59C8F349-A3C8-4721-AB50-B4F898609B58}" srcOrd="1" destOrd="0" presId="urn:microsoft.com/office/officeart/2018/2/layout/IconLabelList"/>
    <dgm:cxn modelId="{7402C053-0520-4A97-AB98-EC156E01E5E9}" type="presParOf" srcId="{EDFAC8E3-412F-4A1A-BBF6-407683E24D2A}" destId="{36D16A67-FD39-4140-B52E-4EF350823882}" srcOrd="2" destOrd="0" presId="urn:microsoft.com/office/officeart/2018/2/layout/IconLabelList"/>
    <dgm:cxn modelId="{E2D72B43-5AB7-4996-A16A-5C63BBC55673}" type="presParOf" srcId="{E4177137-029C-44CD-ACFA-1CE32B683D8B}" destId="{CE5DD235-A155-4CCD-823F-C127856114B3}" srcOrd="1" destOrd="0" presId="urn:microsoft.com/office/officeart/2018/2/layout/IconLabelList"/>
    <dgm:cxn modelId="{824D6B5F-3A3E-4DB4-97CF-6F53110C277A}" type="presParOf" srcId="{E4177137-029C-44CD-ACFA-1CE32B683D8B}" destId="{B5651D51-6D0F-4B37-8D68-1EB12C6EAB19}" srcOrd="2" destOrd="0" presId="urn:microsoft.com/office/officeart/2018/2/layout/IconLabelList"/>
    <dgm:cxn modelId="{5CBAC7D6-7802-4341-9312-715F10D4C53F}" type="presParOf" srcId="{B5651D51-6D0F-4B37-8D68-1EB12C6EAB19}" destId="{8D8919A0-8030-4F99-9EBA-B5B0A4E88FF5}" srcOrd="0" destOrd="0" presId="urn:microsoft.com/office/officeart/2018/2/layout/IconLabelList"/>
    <dgm:cxn modelId="{6ED5EA10-548E-4873-B0A3-23BC9369AD93}" type="presParOf" srcId="{B5651D51-6D0F-4B37-8D68-1EB12C6EAB19}" destId="{B9575B30-2329-496A-A65C-C07D316E3B91}" srcOrd="1" destOrd="0" presId="urn:microsoft.com/office/officeart/2018/2/layout/IconLabelList"/>
    <dgm:cxn modelId="{6402064C-95ED-4AB4-9731-8EC73DC4F754}" type="presParOf" srcId="{B5651D51-6D0F-4B37-8D68-1EB12C6EAB19}" destId="{A002E4FC-AE0B-4037-8F6F-3EFD5AF75F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28C3-5B6E-4002-9AFA-8A7E68D24B46}">
      <dsp:nvSpPr>
        <dsp:cNvPr id="0" name=""/>
        <dsp:cNvSpPr/>
      </dsp:nvSpPr>
      <dsp:spPr>
        <a:xfrm>
          <a:off x="972562" y="376753"/>
          <a:ext cx="1518750" cy="151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16A67-FD39-4140-B52E-4EF350823882}">
      <dsp:nvSpPr>
        <dsp:cNvPr id="0" name=""/>
        <dsp:cNvSpPr/>
      </dsp:nvSpPr>
      <dsp:spPr>
        <a:xfrm>
          <a:off x="44437" y="229068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/>
            <a:t>Capturing Moments, Reflections, and Milestones from an Extraordinary Journey</a:t>
          </a:r>
          <a:endParaRPr lang="en-US" sz="1700" kern="1200"/>
        </a:p>
      </dsp:txBody>
      <dsp:txXfrm>
        <a:off x="44437" y="2290682"/>
        <a:ext cx="3375000" cy="720000"/>
      </dsp:txXfrm>
    </dsp:sp>
    <dsp:sp modelId="{8D8919A0-8030-4F99-9EBA-B5B0A4E88FF5}">
      <dsp:nvSpPr>
        <dsp:cNvPr id="0" name=""/>
        <dsp:cNvSpPr/>
      </dsp:nvSpPr>
      <dsp:spPr>
        <a:xfrm>
          <a:off x="4938187" y="376753"/>
          <a:ext cx="1518750" cy="151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E4FC-AE0B-4037-8F6F-3EFD5AF75F49}">
      <dsp:nvSpPr>
        <dsp:cNvPr id="0" name=""/>
        <dsp:cNvSpPr/>
      </dsp:nvSpPr>
      <dsp:spPr>
        <a:xfrm>
          <a:off x="4010062" y="229068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By</a:t>
          </a:r>
          <a:r>
            <a:rPr lang="en-US" sz="1700" b="0" i="0" kern="1200"/>
            <a:t>: Luke Morrison</a:t>
          </a:r>
          <a:br>
            <a:rPr lang="en-US" sz="1700" b="0" i="0" kern="1200"/>
          </a:br>
          <a:r>
            <a:rPr lang="en-US" sz="1700" b="1" i="0" kern="1200"/>
            <a:t>Course</a:t>
          </a:r>
          <a:r>
            <a:rPr lang="en-US" sz="1700" b="0" i="0" kern="1200"/>
            <a:t>: ITMG 100</a:t>
          </a:r>
          <a:br>
            <a:rPr lang="en-US" sz="1700" b="0" i="0" kern="1200"/>
          </a:br>
          <a:r>
            <a:rPr lang="en-US" sz="1700" b="1" i="0" kern="1200"/>
            <a:t>Date</a:t>
          </a:r>
          <a:r>
            <a:rPr lang="en-US" sz="1700" b="0" i="0" kern="1200"/>
            <a:t>: 12/9/2024</a:t>
          </a:r>
          <a:endParaRPr lang="en-US" sz="1700" kern="1200"/>
        </a:p>
      </dsp:txBody>
      <dsp:txXfrm>
        <a:off x="4010062" y="2290682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9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CDA3-DC32-B800-4D5A-8BC0B69D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en-US" b="0" i="1" u="none" strike="noStrike">
                <a:effectLst/>
              </a:rPr>
              <a:t>Time Capsule: Documenting My Semester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E0F8D-ABCE-29CF-8BD4-7AB4D3939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49774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04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8" y="847726"/>
            <a:ext cx="461288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Positive Experiences That Touched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18" y="4124325"/>
            <a:ext cx="461288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Dad came to visit, and we had amazing food and drinks in Little Italy, downtown.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2FDD67F-1F1F-5ED9-C4EE-287907D1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72236" y="2191445"/>
            <a:ext cx="3416888" cy="256266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Negative Experiences You Wish Not to Experience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94" y="2666999"/>
            <a:ext cx="2732755" cy="3216276"/>
          </a:xfrm>
        </p:spPr>
        <p:txBody>
          <a:bodyPr anchor="t">
            <a:normAutofit/>
          </a:bodyPr>
          <a:lstStyle/>
          <a:p>
            <a:r>
              <a:rPr lang="en-US" sz="16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The Dodgers won the World Series and stole Tony Snell, the Giants' best pitcher, with their 'unlimited money glitch' management.</a:t>
            </a:r>
          </a:p>
        </p:txBody>
      </p:sp>
      <p:sp>
        <p:nvSpPr>
          <p:cNvPr id="11273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3245" y="620720"/>
            <a:ext cx="519708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E087447-397A-4797-818C-20DAA0BB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469" y="2010608"/>
            <a:ext cx="4450637" cy="24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799" y="609600"/>
            <a:ext cx="4337050" cy="3624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Negative Experiences You Wish Not to Experience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798" y="4233672"/>
            <a:ext cx="4337050" cy="1557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Rejected from countless internships I applied to.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1D0BB69-F339-5367-CE86-3815C0D8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1750442"/>
            <a:ext cx="3250692" cy="2163187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ear of Rejection | Psychology Today">
            <a:extLst>
              <a:ext uri="{FF2B5EF4-FFF2-40B4-BE49-F238E27FC236}">
                <a16:creationId xmlns:a16="http://schemas.microsoft.com/office/drawing/2014/main" id="{590CF6B4-7DE8-3D2D-17A5-190B557C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92" y="4233672"/>
            <a:ext cx="3297530" cy="219435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4599334" cy="1905000"/>
          </a:xfrm>
        </p:spPr>
        <p:txBody>
          <a:bodyPr>
            <a:normAutofit/>
          </a:bodyPr>
          <a:lstStyle/>
          <a:p>
            <a:pPr algn="ctr"/>
            <a:r>
              <a:rPr dirty="0"/>
              <a:t>Highlighted by News, Media, Advertisements, or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666999"/>
            <a:ext cx="4457700" cy="3395871"/>
          </a:xfrm>
        </p:spPr>
        <p:txBody>
          <a:bodyPr>
            <a:normAutofit/>
          </a:bodyPr>
          <a:lstStyle/>
          <a:p>
            <a:r>
              <a:rPr dirty="0"/>
              <a:t>Trump elected as the 2024 President of the United States. This was my first election, and I felt like I had a say in our country.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72AC9D6-BDF3-9474-3F79-0E1F8072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r="36398"/>
          <a:stretch/>
        </p:blipFill>
        <p:spPr bwMode="auto">
          <a:xfrm>
            <a:off x="5664031" y="863390"/>
            <a:ext cx="2562666" cy="521877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33C5-386C-B807-9D40-3C367226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3" y="609600"/>
            <a:ext cx="4930264" cy="1905000"/>
          </a:xfrm>
        </p:spPr>
        <p:txBody>
          <a:bodyPr>
            <a:normAutofit/>
          </a:bodyPr>
          <a:lstStyle/>
          <a:p>
            <a:r>
              <a:rPr lang="en-US" dirty="0"/>
              <a:t>Highlighted by News, Media, Advertisements, or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AA8C-1050-4A12-E1EA-520A3D91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4930263" cy="3216276"/>
          </a:xfrm>
        </p:spPr>
        <p:txBody>
          <a:bodyPr anchor="t">
            <a:normAutofit/>
          </a:bodyPr>
          <a:lstStyle/>
          <a:p>
            <a:r>
              <a:rPr lang="en-US" dirty="0"/>
              <a:t>The Vikings are 11-2, like when are the Vikings ever this good?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Connor Bedard and Justin Jefferson ...">
            <a:extLst>
              <a:ext uri="{FF2B5EF4-FFF2-40B4-BE49-F238E27FC236}">
                <a16:creationId xmlns:a16="http://schemas.microsoft.com/office/drawing/2014/main" id="{2BFDD621-7E6E-0CEB-62C0-7AC9AFC0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8129" y="1406715"/>
            <a:ext cx="2982591" cy="3724529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0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348" y="609600"/>
            <a:ext cx="3841955" cy="1905000"/>
          </a:xfrm>
        </p:spPr>
        <p:txBody>
          <a:bodyPr>
            <a:normAutofit/>
          </a:bodyPr>
          <a:lstStyle/>
          <a:p>
            <a:r>
              <a:t>Changes to Processes (Buying Food, Laws/Restrictions)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348" y="2666999"/>
            <a:ext cx="3841955" cy="3216276"/>
          </a:xfrm>
        </p:spPr>
        <p:txBody>
          <a:bodyPr anchor="t">
            <a:normAutofit/>
          </a:bodyPr>
          <a:lstStyle/>
          <a:p>
            <a:r>
              <a:t>Living in an apartment for the first time meant shopping with roommates, splitting costs, and planning meals.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38BBC32-5127-BBBC-2BBA-0CA9987A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1735709"/>
            <a:ext cx="4088720" cy="306654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3" y="609600"/>
            <a:ext cx="4667866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Changes to Processes (Buying Food, Laws/Restrictions)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2" y="4365523"/>
            <a:ext cx="4667866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Starting Sophomore year came with new challenges, freedoms, and opportunities.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85CFF0B-33F8-C27B-16CD-BD4EF5DC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24664" y="1923957"/>
            <a:ext cx="4001314" cy="300098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>
            <a:normAutofit/>
          </a:bodyPr>
          <a:lstStyle/>
          <a:p>
            <a:r>
              <a:rPr lang="en-US" sz="2400"/>
              <a:t>People's Creativity to Assist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94" y="2666999"/>
            <a:ext cx="2732755" cy="3216276"/>
          </a:xfrm>
        </p:spPr>
        <p:txBody>
          <a:bodyPr>
            <a:normAutofit/>
          </a:bodyPr>
          <a:lstStyle/>
          <a:p>
            <a:r>
              <a:rPr lang="en-US" sz="1600" dirty="0"/>
              <a:t>Dinner that was bought for me on my birthday</a:t>
            </a:r>
          </a:p>
          <a:p>
            <a:r>
              <a:rPr lang="en-US" sz="1600" dirty="0"/>
              <a:t>my favorite meal—swordfish and lobster.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A5D4EE6-B111-CB24-E721-4B28DE55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3198" b="-3"/>
          <a:stretch/>
        </p:blipFill>
        <p:spPr bwMode="auto">
          <a:xfrm>
            <a:off x="3473245" y="645106"/>
            <a:ext cx="5187475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CEEB-67E1-BA58-767B-D867588F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3" y="609600"/>
            <a:ext cx="4930264" cy="1905000"/>
          </a:xfrm>
        </p:spPr>
        <p:txBody>
          <a:bodyPr>
            <a:normAutofit/>
          </a:bodyPr>
          <a:lstStyle/>
          <a:p>
            <a:r>
              <a:rPr lang="en-US" dirty="0"/>
              <a:t>People's Creativity to Assist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7545-E263-3E4B-6A09-32B6C812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4930263" cy="3216276"/>
          </a:xfrm>
        </p:spPr>
        <p:txBody>
          <a:bodyPr anchor="t">
            <a:normAutofit/>
          </a:bodyPr>
          <a:lstStyle/>
          <a:p>
            <a:r>
              <a:rPr lang="en-US" dirty="0"/>
              <a:t>I went to support my friend his first time playing at a club. </a:t>
            </a:r>
          </a:p>
        </p:txBody>
      </p:sp>
      <p:pic>
        <p:nvPicPr>
          <p:cNvPr id="6" name="Picture 5" descr="A couple of men with their hands up&#10;&#10;Description automatically generated">
            <a:extLst>
              <a:ext uri="{FF2B5EF4-FFF2-40B4-BE49-F238E27FC236}">
                <a16:creationId xmlns:a16="http://schemas.microsoft.com/office/drawing/2014/main" id="{7D8D542D-74F7-0028-F4C9-DA911727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96" y="645106"/>
            <a:ext cx="295185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4128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455" y="847726"/>
            <a:ext cx="4612883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Reflections on the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0455" y="4124325"/>
            <a:ext cx="4612883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 dirty="0"/>
              <a:t>Spent lots of time with roommates, went on trips, and golfed—a fun activity we did frequently.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7967501-9D59-2A72-CAB8-94FBE68D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14979"/>
          <a:stretch/>
        </p:blipFill>
        <p:spPr bwMode="auto">
          <a:xfrm rot="16200000">
            <a:off x="-442500" y="2191445"/>
            <a:ext cx="5218777" cy="256266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omputer Clipart Images | Free Download ...">
            <a:extLst>
              <a:ext uri="{FF2B5EF4-FFF2-40B4-BE49-F238E27FC236}">
                <a16:creationId xmlns:a16="http://schemas.microsoft.com/office/drawing/2014/main" id="{CF95CE52-DBE5-9223-A7FA-11843735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2" y="3429000"/>
            <a:ext cx="160868" cy="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35" y="609600"/>
            <a:ext cx="4906736" cy="1905000"/>
          </a:xfrm>
        </p:spPr>
        <p:txBody>
          <a:bodyPr>
            <a:normAutofit/>
          </a:bodyPr>
          <a:lstStyle/>
          <a:p>
            <a:r>
              <a:rPr lang="en-US"/>
              <a:t>Items that Happened Individually, with Friends, Groups, Locally,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6" y="609600"/>
            <a:ext cx="2927386" cy="5725886"/>
          </a:xfrm>
        </p:spPr>
        <p:txBody>
          <a:bodyPr>
            <a:normAutofit/>
          </a:bodyPr>
          <a:lstStyle/>
          <a:p>
            <a:r>
              <a:rPr lang="en-US"/>
              <a:t>Went to the Mission roller coaster with friends visiting from Arizona. Also visited Sunset Cliffs, as shown in another picture.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AC38C9-E831-18F3-0ED8-A9032433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30" y="2666999"/>
            <a:ext cx="1707152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FDDF49-2AEB-97F6-C621-0507A660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208" y="2666999"/>
            <a:ext cx="2008415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8" y="847726"/>
            <a:ext cx="461288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Items that Happened Individually, with Friends, Groups, Locally,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18" y="4124325"/>
            <a:ext cx="461288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Last-minute decision during class to drive to the Kia Forum in LA for a John Summit concert.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99BB3D-5DF5-51EE-985A-40C35BBE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 b="3"/>
          <a:stretch/>
        </p:blipFill>
        <p:spPr bwMode="auto">
          <a:xfrm rot="16200000">
            <a:off x="5611184" y="2191445"/>
            <a:ext cx="2738992" cy="256266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799" y="609600"/>
            <a:ext cx="4337050" cy="3624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Items that Happened Individually, with Friends, Groups, Locally,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798" y="4233672"/>
            <a:ext cx="4337050" cy="1557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Saw Matroda, a famous EDM artist, in a San Diego nightclub (the night after the Summit concert).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67F82-9839-34B6-2903-F2EFB3B5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2" r="1" b="705"/>
          <a:stretch/>
        </p:blipFill>
        <p:spPr bwMode="auto">
          <a:xfrm>
            <a:off x="517788" y="320040"/>
            <a:ext cx="2695175" cy="35935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857CB89-E796-AD2D-1D61-7093A9F8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003"/>
          <a:stretch/>
        </p:blipFill>
        <p:spPr bwMode="auto">
          <a:xfrm>
            <a:off x="980818" y="4233672"/>
            <a:ext cx="1722278" cy="2296367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8" y="847726"/>
            <a:ext cx="461288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Items that Happened Individually, with Friends, Groups, Locally,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18" y="4124325"/>
            <a:ext cx="461288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Friends from home visited, and we attended events at SDSU.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69867F-0A7E-12BF-8191-1BC46DFC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2" b="25538"/>
          <a:stretch/>
        </p:blipFill>
        <p:spPr bwMode="auto">
          <a:xfrm>
            <a:off x="5699348" y="2511779"/>
            <a:ext cx="2562666" cy="1921999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8" y="847726"/>
            <a:ext cx="461288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Items that Happened Individually, with Friends, Groups, Locally,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18" y="4124325"/>
            <a:ext cx="461288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Formal event!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C6A7B2-BEB8-8A18-2127-D550EDD6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8" r="-1" b="7821"/>
          <a:stretch/>
        </p:blipFill>
        <p:spPr bwMode="auto">
          <a:xfrm>
            <a:off x="5699348" y="1944031"/>
            <a:ext cx="2562666" cy="3057494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3" y="609600"/>
            <a:ext cx="4667866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Items that Did Not Happen That You Wanted,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2" y="4365523"/>
            <a:ext cx="4667866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Got absolutely rinsed at the casino with my boys.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5DADB7-8F45-B85F-BBC8-8CBFAFFB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33995" b="2"/>
          <a:stretch/>
        </p:blipFill>
        <p:spPr bwMode="auto">
          <a:xfrm>
            <a:off x="475499" y="1423830"/>
            <a:ext cx="3000986" cy="400124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8" y="847726"/>
            <a:ext cx="461288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Positive Experiences That Touched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18" y="4124325"/>
            <a:ext cx="461288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Visiting friends in SLO. It was great to reconnect and have fun.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45797D-6BE7-AA55-B9D2-7BD937FB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b="33676"/>
          <a:stretch/>
        </p:blipFill>
        <p:spPr bwMode="auto">
          <a:xfrm rot="16200000">
            <a:off x="4371292" y="2191445"/>
            <a:ext cx="5218777" cy="256266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323" y="609600"/>
            <a:ext cx="3598607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Positive Experiences That Touched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323" y="4365523"/>
            <a:ext cx="3598605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Meeting Nate Diaz, a famous UFC fighter, the morning after my birthday at a Starbucks downtown.</a:t>
            </a:r>
          </a:p>
        </p:txBody>
      </p:sp>
      <p:sp>
        <p:nvSpPr>
          <p:cNvPr id="9223" name="Rounded Rectangle 7">
            <a:extLst>
              <a:ext uri="{FF2B5EF4-FFF2-40B4-BE49-F238E27FC236}">
                <a16:creationId xmlns:a16="http://schemas.microsoft.com/office/drawing/2014/main" id="{9DAC9F73-F9E1-419D-8673-AF4E754C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717" y="620720"/>
            <a:ext cx="4093031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A295906-3B03-8B09-05A0-F69BD6E8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561"/>
          <a:stretch/>
        </p:blipFill>
        <p:spPr bwMode="auto">
          <a:xfrm rot="16200000">
            <a:off x="236517" y="1735712"/>
            <a:ext cx="4607432" cy="33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50</TotalTime>
  <Words>494</Words>
  <Application>Microsoft Macintosh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Mesh</vt:lpstr>
      <vt:lpstr>Time Capsule: Documenting My Semester</vt:lpstr>
      <vt:lpstr>Items that Happened Individually, with Friends, Groups, Locally, Nationally</vt:lpstr>
      <vt:lpstr>Items that Happened Individually, with Friends, Groups, Locally, Nationally</vt:lpstr>
      <vt:lpstr>Items that Happened Individually, with Friends, Groups, Locally, Nationally</vt:lpstr>
      <vt:lpstr>Items that Happened Individually, with Friends, Groups, Locally, Nationally</vt:lpstr>
      <vt:lpstr>Items that Happened Individually, with Friends, Groups, Locally, Nationally</vt:lpstr>
      <vt:lpstr>Items that Did Not Happen That You Wanted, Expected</vt:lpstr>
      <vt:lpstr>Positive Experiences That Touched Your Life</vt:lpstr>
      <vt:lpstr>Positive Experiences That Touched Your Life</vt:lpstr>
      <vt:lpstr>Positive Experiences That Touched Your Life</vt:lpstr>
      <vt:lpstr>Negative Experiences You Wish Not to Experience Again</vt:lpstr>
      <vt:lpstr>Negative Experiences You Wish Not to Experience Again</vt:lpstr>
      <vt:lpstr>Highlighted by News, Media, Advertisements, or Government</vt:lpstr>
      <vt:lpstr>Highlighted by News, Media, Advertisements, or Government</vt:lpstr>
      <vt:lpstr>Changes to Processes (Buying Food, Laws/Restrictions)</vt:lpstr>
      <vt:lpstr>Changes to Processes (Buying Food, Laws/Restrictions)</vt:lpstr>
      <vt:lpstr>People's Creativity to Assist Others</vt:lpstr>
      <vt:lpstr>People's Creativity to Assist Others</vt:lpstr>
      <vt:lpstr>Reflections on the Semester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Luke Morrison</cp:lastModifiedBy>
  <cp:revision>3</cp:revision>
  <dcterms:created xsi:type="dcterms:W3CDTF">2013-01-27T09:14:16Z</dcterms:created>
  <dcterms:modified xsi:type="dcterms:W3CDTF">2024-12-17T20:37:22Z</dcterms:modified>
  <cp:category/>
</cp:coreProperties>
</file>