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2" r:id="rId4"/>
  </p:sldMasterIdLst>
  <p:notesMasterIdLst>
    <p:notesMasterId r:id="rId2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9144000" cy="5143500" type="screen16x9"/>
  <p:notesSz cx="6858000" cy="9144000"/>
  <p:embeddedFontLst>
    <p:embeddedFont>
      <p:font typeface="Montserrat ExtraBold" panose="00000900000000000000" pitchFamily="2" charset="0"/>
      <p:bold r:id="rId26"/>
      <p:boldItalic r:id="rId27"/>
    </p:embeddedFont>
    <p:embeddedFont>
      <p:font typeface="Montserrat Light" panose="00000400000000000000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Google Shape;2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7d9a5dcb349fc32e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7d9a5dcb349fc32e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6472ee261e50ef2d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6472ee261e50ef2d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7d9a5dcb349fc32e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7d9a5dcb349fc32e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7d9a5dcb349fc32e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7d9a5dcb349fc32e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7d9a5dcb349fc32e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7d9a5dcb349fc32e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7d9a5dcb349fc32e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7d9a5dcb349fc32e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7d9a5dcb349fc32e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7d9a5dcb349fc32e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7d9a5dcb349fc32e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7d9a5dcb349fc32e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7d9a5dcb349fc32e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7d9a5dcb349fc32e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7d9a5dcb349fc32e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7d9a5dcb349fc32e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31ec11a6d3c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" name="Google Shape;36;g31ec11a6d3c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1ec11a6d3c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1ec11a6d3c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31ec11a6d3c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Google Shape;43;g31ec11a6d3c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31ec11a6d3c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Google Shape;50;g31ec11a6d3c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1ec11a6d3c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1ec11a6d3c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7d9a5dcb349fc32e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7d9a5dcb349fc32e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7d9a5dcb349fc32e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7d9a5dcb349fc32e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7d9a5dcb349fc32e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7d9a5dcb349fc32e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d9a5dcb349fc32e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7d9a5dcb349fc32e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3844325" y="805325"/>
            <a:ext cx="4842600" cy="3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683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200"/>
              <a:buChar char="◦"/>
              <a:defRPr/>
            </a:lvl1pPr>
            <a:lvl2pPr marL="914400" lvl="1" indent="-3683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2pPr>
            <a:lvl3pPr marL="1371600" lvl="2" indent="-3683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3pPr>
            <a:lvl4pPr marL="1828800" lvl="3" indent="-3683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4pPr>
            <a:lvl5pPr marL="2286000" lvl="4" indent="-3683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5pPr>
            <a:lvl6pPr marL="2743200" lvl="5" indent="-3683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6pPr>
            <a:lvl7pPr marL="3200400" lvl="6" indent="-3683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7pPr>
            <a:lvl8pPr marL="3657600" lvl="7" indent="-3683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8pPr>
            <a:lvl9pPr marL="4114800" lvl="8" indent="-36830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200"/>
              <a:buChar char="◦"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699000" y="790150"/>
            <a:ext cx="3494700" cy="8280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699000" y="1770225"/>
            <a:ext cx="3494700" cy="25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200"/>
              <a:buChar char="◦"/>
              <a:defRPr/>
            </a:lvl1pPr>
            <a:lvl2pPr marL="914400" lvl="1" indent="-3683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2pPr>
            <a:lvl3pPr marL="1371600" lvl="2" indent="-3683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3pPr>
            <a:lvl4pPr marL="1828800" lvl="3" indent="-3683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4pPr>
            <a:lvl5pPr marL="2286000" lvl="4" indent="-3683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5pPr>
            <a:lvl6pPr marL="2743200" lvl="5" indent="-3683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6pPr>
            <a:lvl7pPr marL="3200400" lvl="6" indent="-3683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7pPr>
            <a:lvl8pPr marL="3657600" lvl="7" indent="-3683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8pPr>
            <a:lvl9pPr marL="4114800" lvl="8" indent="-36830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200"/>
              <a:buChar char="◦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rgbClr val="002060"/>
            </a:gs>
            <a:gs pos="58999">
              <a:srgbClr val="71DAFF"/>
            </a:gs>
            <a:gs pos="100000">
              <a:srgbClr val="71DAFF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44325" y="805325"/>
            <a:ext cx="4842600" cy="3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683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683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683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683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683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683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683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683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6830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6.jp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28.jp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 Capsule</a:t>
            </a:r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By Eduardo Pescatore</a:t>
            </a:r>
            <a:endParaRPr/>
          </a:p>
        </p:txBody>
      </p:sp>
      <p:pic>
        <p:nvPicPr>
          <p:cNvPr id="33" name="Google Shape;3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4800" y="193800"/>
            <a:ext cx="28575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Items that happened in the semester: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Ate a lot of food and went to new places.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Travelled throughout San Diego and out of state.</a:t>
            </a:r>
            <a:endParaRPr sz="1400"/>
          </a:p>
        </p:txBody>
      </p:sp>
      <p:pic>
        <p:nvPicPr>
          <p:cNvPr id="96" name="Google Shape;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6825" y="1884638"/>
            <a:ext cx="1687700" cy="2999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6046" y="1884038"/>
            <a:ext cx="1687701" cy="3000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3" y="152387"/>
            <a:ext cx="1687701" cy="3000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Items that happened in the semester: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Went to Church a lot.</a:t>
            </a:r>
            <a:endParaRPr sz="1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104" name="Google Shape;10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1513" y="528300"/>
            <a:ext cx="2299817" cy="4086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1317" y="1451450"/>
            <a:ext cx="1871778" cy="332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10643" y="90795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Items that did not happen but wanted: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Was not able to play a lot this season, but hope to do so next season.</a:t>
            </a:r>
            <a:endParaRPr sz="1400"/>
          </a:p>
        </p:txBody>
      </p:sp>
      <p:pic>
        <p:nvPicPr>
          <p:cNvPr id="111" name="Google Shape;11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7161" y="2019966"/>
            <a:ext cx="2724899" cy="273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12" y="249125"/>
            <a:ext cx="4419601" cy="2917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Items that I experienced that I wish to never experience again: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Toilet Cloggers</a:t>
            </a:r>
            <a:endParaRPr sz="1400"/>
          </a:p>
        </p:txBody>
      </p:sp>
      <p:pic>
        <p:nvPicPr>
          <p:cNvPr id="118" name="Google Shape;11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2" y="746700"/>
            <a:ext cx="3279951" cy="365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Items that I experienced that I wish to never experience again: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Happened far to often and one person was to blame —&gt;</a:t>
            </a:r>
            <a:endParaRPr sz="1400"/>
          </a:p>
        </p:txBody>
      </p:sp>
      <p:pic>
        <p:nvPicPr>
          <p:cNvPr id="124" name="Google Shape;12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9937" y="388937"/>
            <a:ext cx="3020916" cy="332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7100" y="1243425"/>
            <a:ext cx="2020799" cy="3566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2290" y="1230412"/>
            <a:ext cx="2020799" cy="3592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Items that I have experienced that were positive in my life.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Our suite became very close in 5909.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“We run Valley A” - Smooth-e</a:t>
            </a:r>
            <a:endParaRPr sz="1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132" name="Google Shape;13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0557" y="911702"/>
            <a:ext cx="3802740" cy="285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6350" y="1383506"/>
            <a:ext cx="1438275" cy="2376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Items that I have experienced that were positive in my life.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All the new friends that were made and new experiences.</a:t>
            </a:r>
            <a:endParaRPr sz="1400"/>
          </a:p>
        </p:txBody>
      </p:sp>
      <p:pic>
        <p:nvPicPr>
          <p:cNvPr id="139" name="Google Shape;13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8700" y="911700"/>
            <a:ext cx="1446601" cy="1912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4037" y="2869251"/>
            <a:ext cx="2550028" cy="191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4534" y="2063743"/>
            <a:ext cx="974349" cy="1732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07661" y="2571750"/>
            <a:ext cx="974361" cy="1730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95301" y="659206"/>
            <a:ext cx="2550051" cy="1912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Items that I have experienced that were positive in my life.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The DLine group that will forever be my brothers.</a:t>
            </a:r>
            <a:endParaRPr sz="1400"/>
          </a:p>
        </p:txBody>
      </p:sp>
      <p:pic>
        <p:nvPicPr>
          <p:cNvPr id="149" name="Google Shape;14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5138" y="656624"/>
            <a:ext cx="5106999" cy="3830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Relevant items about the semester: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Got closer to a lot of people and enjoyed all my classes much more because of it.</a:t>
            </a:r>
            <a:endParaRPr sz="1400"/>
          </a:p>
        </p:txBody>
      </p:sp>
      <p:pic>
        <p:nvPicPr>
          <p:cNvPr id="155" name="Google Shape;15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5325" y="532051"/>
            <a:ext cx="2293636" cy="407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8952" y="1279525"/>
            <a:ext cx="2020799" cy="3592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Wish for the future: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Hope to continue to build my family of friends, enjoy my time here at USD, and win the PFL. 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2" name="Google Shape;16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9799" y="322800"/>
            <a:ext cx="2264975" cy="12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5701" y="2078588"/>
            <a:ext cx="1589835" cy="25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5925" y="1619250"/>
            <a:ext cx="3089776" cy="203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09400" y="854262"/>
            <a:ext cx="2020799" cy="3778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Past Changes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Coming from Chicago, USD was a clear change.</a:t>
            </a:r>
            <a:endParaRPr sz="1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39" name="Google Shape;3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7775" y="570297"/>
            <a:ext cx="2020799" cy="3006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9573" y="2571752"/>
            <a:ext cx="3369857" cy="221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ITMG 100 Final Project</a:t>
            </a:r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By Eduardo Pescatore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Past Changes: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Had great times back home, but was ready for change.</a:t>
            </a:r>
            <a:endParaRPr sz="1400"/>
          </a:p>
        </p:txBody>
      </p:sp>
      <p:pic>
        <p:nvPicPr>
          <p:cNvPr id="46" name="Google Shape;46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5125" y="152400"/>
            <a:ext cx="4026474" cy="276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8575" y="2235500"/>
            <a:ext cx="3529450" cy="254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Past Changes</a:t>
            </a:r>
            <a:r>
              <a:rPr lang="en"/>
              <a:t>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USD was the right place for me.</a:t>
            </a:r>
            <a:endParaRPr sz="1400"/>
          </a:p>
        </p:txBody>
      </p:sp>
      <p:pic>
        <p:nvPicPr>
          <p:cNvPr id="53" name="Google Shape;53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6975" y="279400"/>
            <a:ext cx="3125801" cy="312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4271" y="2571762"/>
            <a:ext cx="2412700" cy="2125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Items that happened in the semester: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Came to USD in July of 2024 for fall camp.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Was pretty tough but had a good time.</a:t>
            </a:r>
            <a:endParaRPr sz="1400"/>
          </a:p>
        </p:txBody>
      </p:sp>
      <p:pic>
        <p:nvPicPr>
          <p:cNvPr id="60" name="Google Shape;60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7753" y="803963"/>
            <a:ext cx="2477701" cy="35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Items that happened in the semester: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San Diego was definitely different from Chicago and it was a nice change.</a:t>
            </a:r>
            <a:endParaRPr sz="1400"/>
          </a:p>
        </p:txBody>
      </p:sp>
      <p:pic>
        <p:nvPicPr>
          <p:cNvPr id="66" name="Google Shape;66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0653" y="239713"/>
            <a:ext cx="1763363" cy="3327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4015" y="617650"/>
            <a:ext cx="1362824" cy="257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5461186" y="1682562"/>
            <a:ext cx="2290650" cy="4069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Items that happened in the semester: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Met my roommate for the first time.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Became pretty close and did many things.</a:t>
            </a:r>
            <a:endParaRPr sz="1400"/>
          </a:p>
        </p:txBody>
      </p:sp>
      <p:pic>
        <p:nvPicPr>
          <p:cNvPr id="74" name="Google Shape;7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7262" y="779237"/>
            <a:ext cx="2020799" cy="359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2811" y="775467"/>
            <a:ext cx="2020799" cy="3592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Items that happened in the semester: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Made new friends and connected with the team.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Football was a large part of meeting new people.</a:t>
            </a:r>
            <a:endParaRPr sz="1400"/>
          </a:p>
        </p:txBody>
      </p:sp>
      <p:pic>
        <p:nvPicPr>
          <p:cNvPr id="81" name="Google Shape;8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6934" y="650750"/>
            <a:ext cx="2020800" cy="3588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4172" y="2741699"/>
            <a:ext cx="1182675" cy="2100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06978" y="28206"/>
            <a:ext cx="2020799" cy="3150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Items that happened in the semester: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Did a lot of team building and we became very close.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All the silly things really made us trust each other.</a:t>
            </a:r>
            <a:endParaRPr sz="1400"/>
          </a:p>
        </p:txBody>
      </p:sp>
      <p:pic>
        <p:nvPicPr>
          <p:cNvPr id="89" name="Google Shape;8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4923" y="152400"/>
            <a:ext cx="2413852" cy="37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6174" y="1419725"/>
            <a:ext cx="2413849" cy="3175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heel spokes="1"/>
  </p:transition>
</p:sld>
</file>

<file path=ppt/theme/theme1.xml><?xml version="1.0" encoding="utf-8"?>
<a:theme xmlns:a="http://schemas.openxmlformats.org/drawingml/2006/main" name="Julie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A4AC64A6AF45498DA6B6A1733908AC" ma:contentTypeVersion="6" ma:contentTypeDescription="Create a new document." ma:contentTypeScope="" ma:versionID="b2fdc455f3611b7c27fd6dd27463ce99">
  <xsd:schema xmlns:xsd="http://www.w3.org/2001/XMLSchema" xmlns:xs="http://www.w3.org/2001/XMLSchema" xmlns:p="http://schemas.microsoft.com/office/2006/metadata/properties" xmlns:ns3="33304c17-4942-4f91-88ed-9ab45fc64d80" targetNamespace="http://schemas.microsoft.com/office/2006/metadata/properties" ma:root="true" ma:fieldsID="b12588e7252a782f4f690f6b4338aff7" ns3:_="">
    <xsd:import namespace="33304c17-4942-4f91-88ed-9ab45fc64d80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304c17-4942-4f91-88ed-9ab45fc64d80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3304c17-4942-4f91-88ed-9ab45fc64d80" xsi:nil="true"/>
  </documentManagement>
</p:properties>
</file>

<file path=customXml/itemProps1.xml><?xml version="1.0" encoding="utf-8"?>
<ds:datastoreItem xmlns:ds="http://schemas.openxmlformats.org/officeDocument/2006/customXml" ds:itemID="{54A89CC1-7FED-439C-AE1A-D6432A3874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3FC878-8DB1-438B-9DB3-EDE9DD58C3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304c17-4942-4f91-88ed-9ab45fc64d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07D3283-7778-4C32-801D-82521E2AD56C}">
  <ds:schemaRefs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33304c17-4942-4f91-88ed-9ab45fc64d8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404</Words>
  <Application>Microsoft Office PowerPoint</Application>
  <PresentationFormat>On-screen Show (16:9)</PresentationFormat>
  <Paragraphs>64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Montserrat Light</vt:lpstr>
      <vt:lpstr>Arial</vt:lpstr>
      <vt:lpstr>Montserrat ExtraBold</vt:lpstr>
      <vt:lpstr>Juliet template</vt:lpstr>
      <vt:lpstr>Time Capsule</vt:lpstr>
      <vt:lpstr>Past Changes  Coming from Chicago, USD was a clear change. </vt:lpstr>
      <vt:lpstr>Past Changes:  Had great times back home, but was ready for change.</vt:lpstr>
      <vt:lpstr>Past Changes:  USD was the right place for me.</vt:lpstr>
      <vt:lpstr>Items that happened in the semester:  Came to USD in July of 2024 for fall camp. Was pretty tough but had a good time.</vt:lpstr>
      <vt:lpstr>Items that happened in the semester:  San Diego was definitely different from Chicago and it was a nice change.</vt:lpstr>
      <vt:lpstr>Items that happened in the semester:  Met my roommate for the first time. Became pretty close and did many things.</vt:lpstr>
      <vt:lpstr>Items that happened in the semester:  Made new friends and connected with the team. Football was a large part of meeting new people.</vt:lpstr>
      <vt:lpstr>Items that happened in the semester:  Did a lot of team building and we became very close. All the silly things really made us trust each other.</vt:lpstr>
      <vt:lpstr>Items that happened in the semester:  Ate a lot of food and went to new places. Travelled throughout San Diego and out of state.</vt:lpstr>
      <vt:lpstr>Items that happened in the semester:  Went to Church a lot. </vt:lpstr>
      <vt:lpstr>Items that did not happen but wanted:  Was not able to play a lot this season, but hope to do so next season.</vt:lpstr>
      <vt:lpstr>Items that I experienced that I wish to never experience again:  Toilet Cloggers</vt:lpstr>
      <vt:lpstr>Items that I experienced that I wish to never experience again:  Happened far to often and one person was to blame —&gt;</vt:lpstr>
      <vt:lpstr>Items that I have experienced that were positive in my life.  Our suite became very close in 5909. “We run Valley A” - Smooth-e </vt:lpstr>
      <vt:lpstr>Items that I have experienced that were positive in my life.  All the new friends that were made and new experiences.</vt:lpstr>
      <vt:lpstr>Items that I have experienced that were positive in my life.  The DLine group that will forever be my brothers.</vt:lpstr>
      <vt:lpstr>Relevant items about the semester:  Got closer to a lot of people and enjoyed all my classes much more because of it.</vt:lpstr>
      <vt:lpstr>Wish for the future:  Hope to continue to build my family of friends, enjoy my time here at USD, and win the PFL.  </vt:lpstr>
      <vt:lpstr>ITMG 100 Final Project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Eduardo Pescatore</cp:lastModifiedBy>
  <cp:revision>1</cp:revision>
  <dcterms:modified xsi:type="dcterms:W3CDTF">2024-12-15T00:06:07Z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0x010100FDA4AC64A6AF45498DA6B6A1733908AC</vt:lpwstr>
  </property>
</Properties>
</file>