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1"/>
    <p:restoredTop sz="94697"/>
  </p:normalViewPr>
  <p:slideViewPr>
    <p:cSldViewPr snapToGrid="0">
      <p:cViewPr varScale="1">
        <p:scale>
          <a:sx n="93" d="100"/>
          <a:sy n="93" d="100"/>
        </p:scale>
        <p:origin x="216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E3DE1-D58C-3648-85F7-AAE6FC15CED8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389BB-3F18-2C47-879E-D61C0136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7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389BB-3F18-2C47-879E-D61C013644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7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152B-5C50-AD9B-BEA5-40884A044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EDA38-DEB1-7EF2-58A9-680F176B3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21B16-3B5E-F849-6744-3B0C03CB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4B985-5DBA-8AF3-E5B1-C32396FDD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8F466-13C6-9FE1-CF33-FE9AED65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1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271E-E931-0624-0B1E-C961EA8C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E5E9D-10C4-11FF-0302-04BD1E624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D4DFD-F1A5-30B9-3E88-9E498351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8A7A7-9AB8-DB3A-B39B-4DF14E50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55BC3-D6FD-DCB3-66A2-74CB65E1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3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EFD61-A47C-1C40-8657-D01B6254E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4AEF9-13CB-07B7-0A4B-CEC05B451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86140-34A1-51D1-4944-6D46D53B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689E7-7E3A-1129-30D0-0BD2F62A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91946-CD47-88C3-BBBC-31787E9E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7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D4693-8970-817A-94E3-3669050F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0F7D9-105E-A5C4-E8DD-70A9C0A6B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12853-9374-485A-31F8-CC1F8C65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99EEE-074E-9E3E-ED19-1CB8F027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4B7CF-49E9-B8C8-D8F2-995F9D26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4978-14E3-0B2E-24B6-43FE5DAA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27A1C-C4E5-8E68-4F23-70B8D71C2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B9FAE-CD1B-8B89-065F-F0CA35A15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FE061-A87E-42C4-EC5D-D3799AC1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D868-0B5A-A7FC-42E5-B6745C62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D424-6851-38F3-BAAF-4E3F4B80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947EC-13BC-3767-028B-96AD9C051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DAAFB-511D-D145-CCF7-417E12762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604D9-71EF-540F-281C-0085EBA0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2507C-C9BD-3631-C5D0-E4371D96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9E81D-9138-F357-6690-2B0044DE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9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A0C18-0DE9-EA73-C16F-88ACFCD7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91AC4-F15F-011A-CF8D-B83DAB292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DE995-70A0-B93E-A06E-0F47FE615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FCB6E-7966-8AD1-F18A-C2716D15A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9151B-A079-9896-E38C-F035A6DB4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DA6D1-0D21-604D-55CE-8F004ECB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4F920-033C-7E00-DA7D-84428CE7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11A70-44AC-9587-6D77-0806C606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7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23F1-6AB0-B90E-D04C-7ADF49E2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3F7B4-798A-6D32-EAD1-A666D14E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B2FAA-4078-64BC-8AAF-1499D6BC5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59D95-BCC2-68B0-01E1-396CE38B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0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B68128-15C9-A0F0-58CF-A39A6E0E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0AC0C-874F-FCCA-191D-ECFEFF13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65250-06E2-5D64-FBEC-6B2EF471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D6E6-52BC-E8D8-5E70-9D98637C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57C1F-66F4-4938-8F81-77BCF6223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04723-F7D0-BC59-4CA3-E7B318D09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3CDEF-97A0-27CA-4DF7-87E82E9A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459-9776-71DF-E760-C9326C53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A7F3E-BA6F-60C2-8790-50108685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1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7E14-475D-7CEC-28E3-9108D5CA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60475-67CB-E67F-2666-B896C3D18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F0FEF-258C-041A-399D-690E40CB3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666B6-C71D-402D-6266-F6B2940D2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14113-3478-56AB-31D1-46C7CFCD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4551F-FD13-881D-256B-6204FA0F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5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19E37-E768-2277-E8EA-37B0539D1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85B2C-ECE6-BD06-B37B-CB2F18B4A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261A3-7E84-553C-650C-5FCDBE73C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0F2EE4-7CF2-8A4A-B80F-B1511BE09D6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CDE03-D165-42B6-24B3-E232A519A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19A36-1CB8-658F-9517-75C77CD28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B980F3-EF3C-3345-AC4F-4F9B3563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9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skimap.org/skiAreas/view/23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american-flag-with-the-text-we-honor-all-who-served-against-a-blackboard-background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eepersmedia/15068726870/in/photolist-oXzavG-oHJBdb-neeq5T-nbV2N8-oknhw1-orgF5h-pf51eB-pf2YWY-orh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B0C85D-ADD3-793E-A513-1D91D775D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09902"/>
            <a:ext cx="6924026" cy="913975"/>
          </a:xfrm>
        </p:spPr>
        <p:txBody>
          <a:bodyPr anchor="ctr">
            <a:normAutofit/>
          </a:bodyPr>
          <a:lstStyle/>
          <a:p>
            <a:pPr algn="l"/>
            <a:r>
              <a:rPr lang="en-US" sz="3200">
                <a:solidFill>
                  <a:srgbClr val="FFFFFF"/>
                </a:solidFill>
                <a:latin typeface="Arima Koshi" pitchFamily="2" charset="77"/>
                <a:cs typeface="Arima Koshi" pitchFamily="2" charset="77"/>
              </a:rPr>
              <a:t>2024 Fall Semester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CA8B1-4D01-64A7-EDAD-D3369C8BE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2226" y="5600706"/>
            <a:ext cx="3553475" cy="934080"/>
          </a:xfrm>
        </p:spPr>
        <p:txBody>
          <a:bodyPr anchor="ctr">
            <a:normAutofit/>
          </a:bodyPr>
          <a:lstStyle/>
          <a:p>
            <a:pPr algn="r"/>
            <a:r>
              <a:rPr lang="en-US" sz="1800">
                <a:solidFill>
                  <a:srgbClr val="FFFFFF"/>
                </a:solidFill>
              </a:rPr>
              <a:t>Delaney Sunderland</a:t>
            </a:r>
          </a:p>
        </p:txBody>
      </p:sp>
      <p:pic>
        <p:nvPicPr>
          <p:cNvPr id="5" name="Picture 4" descr="A building with trees and a lawn&#10;&#10;Description automatically generated">
            <a:extLst>
              <a:ext uri="{FF2B5EF4-FFF2-40B4-BE49-F238E27FC236}">
                <a16:creationId xmlns:a16="http://schemas.microsoft.com/office/drawing/2014/main" id="{39417B1C-2D5B-471A-D790-88DC5D30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84" r="2938" b="1"/>
          <a:stretch/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6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D46BA-163B-2210-1C56-9FFDB422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n-US" sz="2800">
                <a:latin typeface="Arima Koshi Medium" pitchFamily="2" charset="77"/>
                <a:cs typeface="Arima Koshi Medium" pitchFamily="2" charset="77"/>
              </a:rPr>
              <a:t>Things I got to do this semester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B6410B-B33E-823E-E8AC-B82AE4A5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This semester I was lucky to have gotten the chance to do some pretty amazing stuff: Seeing one of my favorite artists with my best friends, eating really good food, and spending time with my family at home. </a:t>
            </a:r>
          </a:p>
        </p:txBody>
      </p:sp>
      <p:pic>
        <p:nvPicPr>
          <p:cNvPr id="5" name="Content Placeholder 4" descr="A child with a snowboard in the snow&#10;&#10;Description automatically generated">
            <a:extLst>
              <a:ext uri="{FF2B5EF4-FFF2-40B4-BE49-F238E27FC236}">
                <a16:creationId xmlns:a16="http://schemas.microsoft.com/office/drawing/2014/main" id="{9BBCB235-A271-8E61-E54C-3244D06D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12" b="2"/>
          <a:stretch/>
        </p:blipFill>
        <p:spPr>
          <a:xfrm rot="5400000">
            <a:off x="-155448" y="3008798"/>
            <a:ext cx="3639312" cy="2834640"/>
          </a:xfrm>
          <a:prstGeom prst="rect">
            <a:avLst/>
          </a:prstGeom>
        </p:spPr>
      </p:pic>
      <p:pic>
        <p:nvPicPr>
          <p:cNvPr id="7" name="Picture 6" descr="A group of styrofoam boxes with food on a blanket&#10;&#10;Description automatically generated">
            <a:extLst>
              <a:ext uri="{FF2B5EF4-FFF2-40B4-BE49-F238E27FC236}">
                <a16:creationId xmlns:a16="http://schemas.microsoft.com/office/drawing/2014/main" id="{C2AD6041-8BD1-FA16-BA8B-F77D4758AB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12" b="2"/>
          <a:stretch/>
        </p:blipFill>
        <p:spPr>
          <a:xfrm rot="5400000">
            <a:off x="2798064" y="3008798"/>
            <a:ext cx="3639312" cy="2834640"/>
          </a:xfrm>
          <a:prstGeom prst="rect">
            <a:avLst/>
          </a:prstGeom>
        </p:spPr>
      </p:pic>
      <p:pic>
        <p:nvPicPr>
          <p:cNvPr id="9" name="Picture 8" descr="A styrofoam container with food on it&#10;&#10;Description automatically generated">
            <a:extLst>
              <a:ext uri="{FF2B5EF4-FFF2-40B4-BE49-F238E27FC236}">
                <a16:creationId xmlns:a16="http://schemas.microsoft.com/office/drawing/2014/main" id="{10597A4B-D6CD-A264-5FCF-2E1DFB35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12" b="2"/>
          <a:stretch/>
        </p:blipFill>
        <p:spPr>
          <a:xfrm rot="5400000">
            <a:off x="5751576" y="3008798"/>
            <a:ext cx="3639312" cy="2834640"/>
          </a:xfrm>
          <a:prstGeom prst="rect">
            <a:avLst/>
          </a:prstGeom>
        </p:spPr>
      </p:pic>
      <p:pic>
        <p:nvPicPr>
          <p:cNvPr id="11" name="Picture 10" descr="A screen shot of people playing instruments&#10;&#10;Description automatically generated">
            <a:extLst>
              <a:ext uri="{FF2B5EF4-FFF2-40B4-BE49-F238E27FC236}">
                <a16:creationId xmlns:a16="http://schemas.microsoft.com/office/drawing/2014/main" id="{8F9D8D10-523A-18F3-C225-529ABDFDB2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712" b="2"/>
          <a:stretch/>
        </p:blipFill>
        <p:spPr>
          <a:xfrm rot="5400000">
            <a:off x="8708136" y="3008798"/>
            <a:ext cx="3639312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4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0B504DB-2CA0-0008-B756-CDCA1713F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9768"/>
            <a:ext cx="12202175" cy="1519356"/>
            <a:chOff x="-1" y="-29768"/>
            <a:chExt cx="12202175" cy="151935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48E256A-4AB9-7FA1-6480-C4C71EC72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7A330FB-EFE5-07CB-6D4F-CA8A2D33B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363FB0-F6C5-4382-BAE0-D6D74E58D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A10192-A096-8C0F-345E-C2428D69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301843"/>
            <a:ext cx="10477109" cy="1003532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latin typeface="Arima Koshi Medium" pitchFamily="2" charset="77"/>
                <a:cs typeface="Arima Koshi Medium" pitchFamily="2" charset="77"/>
              </a:rPr>
              <a:t>Things that didn’t get a chance to happen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081E544-3B51-844C-BD3F-5A17CABBE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202287"/>
            <a:ext cx="4114800" cy="381059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Things that didn’t get a chance to happen were: </a:t>
            </a:r>
          </a:p>
          <a:p>
            <a:pPr marL="457200" indent="-457200">
              <a:buAutoNum type="arabicPeriod"/>
            </a:pPr>
            <a:r>
              <a:rPr lang="en-US" sz="2000" dirty="0"/>
              <a:t>My best friend was supposed to visit me from Cal Poly, but her finals scheduled changed and she couldn’t come down.</a:t>
            </a:r>
          </a:p>
          <a:p>
            <a:pPr marL="457200" indent="-457200">
              <a:buAutoNum type="arabicPeriod"/>
            </a:pPr>
            <a:r>
              <a:rPr lang="en-US" sz="2000" dirty="0"/>
              <a:t>Me and my roommates were going to go to Big Bear and I was going to teach them to ski.</a:t>
            </a:r>
          </a:p>
        </p:txBody>
      </p:sp>
      <p:pic>
        <p:nvPicPr>
          <p:cNvPr id="5" name="Content Placeholder 4" descr="Two women hugging in a field&#10;&#10;Description automatically generated">
            <a:extLst>
              <a:ext uri="{FF2B5EF4-FFF2-40B4-BE49-F238E27FC236}">
                <a16:creationId xmlns:a16="http://schemas.microsoft.com/office/drawing/2014/main" id="{11D1C1D6-097C-A127-0A11-F7106F3F0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413" y="1967349"/>
            <a:ext cx="3210351" cy="4280469"/>
          </a:xfrm>
          <a:prstGeom prst="rect">
            <a:avLst/>
          </a:prstGeom>
        </p:spPr>
      </p:pic>
      <p:pic>
        <p:nvPicPr>
          <p:cNvPr id="7" name="Picture 6" descr="A map of a ski resort&#10;&#10;Description automatically generated">
            <a:extLst>
              <a:ext uri="{FF2B5EF4-FFF2-40B4-BE49-F238E27FC236}">
                <a16:creationId xmlns:a16="http://schemas.microsoft.com/office/drawing/2014/main" id="{305E780E-8737-A8A3-3036-71292F488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64631" y="2918460"/>
            <a:ext cx="3361480" cy="2378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A18744-DDE7-7048-398A-CBC358F80B02}"/>
              </a:ext>
            </a:extLst>
          </p:cNvPr>
          <p:cNvSpPr txBox="1"/>
          <p:nvPr/>
        </p:nvSpPr>
        <p:spPr>
          <a:xfrm>
            <a:off x="8764631" y="4937692"/>
            <a:ext cx="258917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skimap.org/skiAreas/view/2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35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519F62F-011B-3705-B68D-84EE12008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31238" y="4608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B32613-9F83-4280-1DD4-5B9498DC2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906919" y="3574177"/>
            <a:ext cx="1507122" cy="5063040"/>
          </a:xfrm>
          <a:prstGeom prst="rect">
            <a:avLst/>
          </a:prstGeom>
          <a:gradFill>
            <a:gsLst>
              <a:gs pos="44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078C4F-1AED-2A23-4A2C-F5A0AF176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21534" y="1414309"/>
            <a:ext cx="1519355" cy="9382775"/>
          </a:xfrm>
          <a:prstGeom prst="rect">
            <a:avLst/>
          </a:prstGeom>
          <a:gradFill>
            <a:gsLst>
              <a:gs pos="10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04C21-9D6E-DEAE-C2F9-962534AFC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848154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Positive things in my life</a:t>
            </a:r>
          </a:p>
        </p:txBody>
      </p:sp>
      <p:pic>
        <p:nvPicPr>
          <p:cNvPr id="9" name="Picture 8" descr="A dog on a road&#10;&#10;Description automatically generated">
            <a:extLst>
              <a:ext uri="{FF2B5EF4-FFF2-40B4-BE49-F238E27FC236}">
                <a16:creationId xmlns:a16="http://schemas.microsoft.com/office/drawing/2014/main" id="{DB58AE40-EB0F-DFCA-AFEF-A6503FBB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5339" y="1016196"/>
            <a:ext cx="3668404" cy="2751303"/>
          </a:xfrm>
          <a:prstGeom prst="rect">
            <a:avLst/>
          </a:prstGeom>
        </p:spPr>
      </p:pic>
      <p:pic>
        <p:nvPicPr>
          <p:cNvPr id="5" name="Content Placeholder 4" descr="A group of women lying on a couch&#10;&#10;Description automatically generated">
            <a:extLst>
              <a:ext uri="{FF2B5EF4-FFF2-40B4-BE49-F238E27FC236}">
                <a16:creationId xmlns:a16="http://schemas.microsoft.com/office/drawing/2014/main" id="{AE4089FA-78F9-A03C-05F6-CC0DD6FC1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184439" y="1016197"/>
            <a:ext cx="3668404" cy="2751303"/>
          </a:xfrm>
          <a:prstGeom prst="rect">
            <a:avLst/>
          </a:prstGeom>
        </p:spPr>
      </p:pic>
      <p:pic>
        <p:nvPicPr>
          <p:cNvPr id="7" name="Picture 6" descr="A person hugging a person outside&#10;&#10;Description automatically generated">
            <a:extLst>
              <a:ext uri="{FF2B5EF4-FFF2-40B4-BE49-F238E27FC236}">
                <a16:creationId xmlns:a16="http://schemas.microsoft.com/office/drawing/2014/main" id="{61F7CA7D-7FB2-334A-1003-FAD4B372D9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24"/>
          <a:stretch/>
        </p:blipFill>
        <p:spPr>
          <a:xfrm rot="5400000">
            <a:off x="8120899" y="938838"/>
            <a:ext cx="3668404" cy="2906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FC4EB9-DA60-4CB5-9317-D6AE5D100DA1}"/>
              </a:ext>
            </a:extLst>
          </p:cNvPr>
          <p:cNvSpPr txBox="1"/>
          <p:nvPr/>
        </p:nvSpPr>
        <p:spPr>
          <a:xfrm>
            <a:off x="401781" y="4488873"/>
            <a:ext cx="343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mom who sends me pictures of my dog everyday.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C3A45-5D49-5A33-AA1B-AA8C572730CB}"/>
              </a:ext>
            </a:extLst>
          </p:cNvPr>
          <p:cNvSpPr txBox="1"/>
          <p:nvPr/>
        </p:nvSpPr>
        <p:spPr>
          <a:xfrm>
            <a:off x="4250426" y="4501321"/>
            <a:ext cx="343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Friends who I love very much.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09873-D2C4-9CEB-6653-89362004BA8A}"/>
              </a:ext>
            </a:extLst>
          </p:cNvPr>
          <p:cNvSpPr txBox="1"/>
          <p:nvPr/>
        </p:nvSpPr>
        <p:spPr>
          <a:xfrm>
            <a:off x="8237137" y="4501321"/>
            <a:ext cx="343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Getting burritos and eating them by the beach weekly.</a:t>
            </a:r>
          </a:p>
        </p:txBody>
      </p:sp>
    </p:spTree>
    <p:extLst>
      <p:ext uri="{BB962C8B-B14F-4D97-AF65-F5344CB8AC3E}">
        <p14:creationId xmlns:p14="http://schemas.microsoft.com/office/powerpoint/2010/main" val="3611830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5197-DE44-D195-4E87-ED980780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0" y="621349"/>
            <a:ext cx="9478740" cy="1013576"/>
          </a:xfrm>
        </p:spPr>
        <p:txBody>
          <a:bodyPr anchor="b">
            <a:normAutofit/>
          </a:bodyPr>
          <a:lstStyle/>
          <a:p>
            <a:r>
              <a:rPr lang="en-US" sz="3200" dirty="0">
                <a:latin typeface="Arima Koshi Medium" pitchFamily="2" charset="77"/>
                <a:cs typeface="Arima Koshi Medium" pitchFamily="2" charset="77"/>
              </a:rPr>
              <a:t>Things I never wish to experience again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8F10515-0762-0B34-6F7E-388A9C815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141714"/>
            <a:ext cx="3981446" cy="3845814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I hate the fact that when I am at school, I miss my little cousin’s birthdays.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The task of trying to get an e-visa to India.</a:t>
            </a:r>
          </a:p>
        </p:txBody>
      </p:sp>
      <p:pic>
        <p:nvPicPr>
          <p:cNvPr id="5" name="Content Placeholder 4" descr="A child in a pink dress&#10;&#10;Description automatically generated">
            <a:extLst>
              <a:ext uri="{FF2B5EF4-FFF2-40B4-BE49-F238E27FC236}">
                <a16:creationId xmlns:a16="http://schemas.microsoft.com/office/drawing/2014/main" id="{360F1667-6EB1-82A6-6F3D-871E8811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74" b="1"/>
          <a:stretch/>
        </p:blipFill>
        <p:spPr>
          <a:xfrm rot="5400000">
            <a:off x="5140936" y="2674334"/>
            <a:ext cx="3646237" cy="2818460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4DEC9C15-FA38-89DE-AB6E-851FE1BE2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58" b="1"/>
          <a:stretch/>
        </p:blipFill>
        <p:spPr>
          <a:xfrm rot="5400000">
            <a:off x="8059803" y="2655435"/>
            <a:ext cx="3646237" cy="28562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DDE04-9207-9649-A817-4425425F6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0010FA-890A-FBF2-29ED-4232DA621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42F127-7248-C874-E092-68B9BA4BC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72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9133-8CFC-0C10-8377-1E9EE381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3" y="741391"/>
            <a:ext cx="3397017" cy="1616203"/>
          </a:xfrm>
        </p:spPr>
        <p:txBody>
          <a:bodyPr anchor="b">
            <a:normAutofit/>
          </a:bodyPr>
          <a:lstStyle/>
          <a:p>
            <a:r>
              <a:rPr lang="en-US" sz="3200">
                <a:latin typeface="Arima Koshi Medium" pitchFamily="2" charset="77"/>
                <a:cs typeface="Arima Koshi Medium" pitchFamily="2" charset="77"/>
              </a:rPr>
              <a:t>Newsworthy events </a:t>
            </a:r>
          </a:p>
        </p:txBody>
      </p:sp>
      <p:pic>
        <p:nvPicPr>
          <p:cNvPr id="5" name="Content Placeholder 4" descr="A close-up of a flag&#10;&#10;Description automatically generated">
            <a:extLst>
              <a:ext uri="{FF2B5EF4-FFF2-40B4-BE49-F238E27FC236}">
                <a16:creationId xmlns:a16="http://schemas.microsoft.com/office/drawing/2014/main" id="{7F9D4D05-D9EA-8B6B-9322-0E533C2C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589" r="5195" b="-2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53D874B-51AA-A702-77B3-E847ACEC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4" y="2533476"/>
            <a:ext cx="3405415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I got to vote this year for the first time in a presidential election which was very exciting.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29FBD-A60D-49E6-4F57-74E688721542}"/>
              </a:ext>
            </a:extLst>
          </p:cNvPr>
          <p:cNvSpPr txBox="1"/>
          <p:nvPr/>
        </p:nvSpPr>
        <p:spPr>
          <a:xfrm>
            <a:off x="4994177" y="5720454"/>
            <a:ext cx="2297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oto.wuestenigel.com/american-flag-with-the-text-we-honor-all-who-served-against-a-blackboard-backgroun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26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3E7A-55BC-AF0F-3DD5-A9F3E107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41391"/>
            <a:ext cx="5211301" cy="1616203"/>
          </a:xfrm>
        </p:spPr>
        <p:txBody>
          <a:bodyPr anchor="b">
            <a:normAutofit/>
          </a:bodyPr>
          <a:lstStyle/>
          <a:p>
            <a:r>
              <a:rPr lang="en-US" sz="3200">
                <a:latin typeface="Arima Koshi Medium" pitchFamily="2" charset="77"/>
                <a:cs typeface="Arima Koshi Medium" pitchFamily="2" charset="77"/>
              </a:rPr>
              <a:t>Changes this semester</a:t>
            </a:r>
          </a:p>
        </p:txBody>
      </p:sp>
      <p:pic>
        <p:nvPicPr>
          <p:cNvPr id="5" name="Content Placeholder 4" descr="A brick building with a sign&#10;&#10;Description automatically generated">
            <a:extLst>
              <a:ext uri="{FF2B5EF4-FFF2-40B4-BE49-F238E27FC236}">
                <a16:creationId xmlns:a16="http://schemas.microsoft.com/office/drawing/2014/main" id="{7DF73D1E-8516-30AF-33AF-07722A7A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172" r="1" b="1"/>
          <a:stretch/>
        </p:blipFill>
        <p:spPr>
          <a:xfrm>
            <a:off x="20" y="-18829"/>
            <a:ext cx="5433960" cy="3455514"/>
          </a:xfrm>
          <a:prstGeom prst="rect">
            <a:avLst/>
          </a:prstGeom>
        </p:spPr>
      </p:pic>
      <p:pic>
        <p:nvPicPr>
          <p:cNvPr id="8" name="Picture 7" descr="A group of women eating sushi&#10;&#10;Description automatically generated">
            <a:extLst>
              <a:ext uri="{FF2B5EF4-FFF2-40B4-BE49-F238E27FC236}">
                <a16:creationId xmlns:a16="http://schemas.microsoft.com/office/drawing/2014/main" id="{CB2BAA94-8D95-E67A-8F8E-CA6BD31B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15401"/>
          <a:stretch/>
        </p:blipFill>
        <p:spPr>
          <a:xfrm>
            <a:off x="20" y="3421856"/>
            <a:ext cx="5433962" cy="34478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3615DC-F5A3-677C-DB79-DA387F11F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B2E658-9767-8805-2BCB-63F4F3AEC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A709A9-EE8C-7D2E-43D2-E8A342BA0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9644B8F-1672-29B7-8B9B-0D1A5163C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533476"/>
            <a:ext cx="5211301" cy="3447832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Chipotle (a place I go probably every week) raised their prices by 2%.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My and my roommates' favorite sushi restaurant also raised their prices by $1.50 each roll.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97F47-236F-A29E-FB05-765B93E3F498}"/>
              </a:ext>
            </a:extLst>
          </p:cNvPr>
          <p:cNvSpPr txBox="1"/>
          <p:nvPr/>
        </p:nvSpPr>
        <p:spPr>
          <a:xfrm>
            <a:off x="3136556" y="3236630"/>
            <a:ext cx="2297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jeepersmedia/15068726870/in/photolist-oXzavG-oHJBdb-neeq5T-nbV2N8-oknhw1-orgF5h-pf51eB-pf2YWY-orh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23C86-9785-A338-5AED-8827D180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n-US" sz="3600">
                <a:latin typeface="Arima Koshi Medium" pitchFamily="2" charset="77"/>
                <a:cs typeface="Arima Koshi Medium" pitchFamily="2" charset="77"/>
              </a:rPr>
              <a:t>People’s creativity to help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uppy behind a fence&#10;&#10;Description automatically generated">
            <a:extLst>
              <a:ext uri="{FF2B5EF4-FFF2-40B4-BE49-F238E27FC236}">
                <a16:creationId xmlns:a16="http://schemas.microsoft.com/office/drawing/2014/main" id="{130112F0-564F-AE6F-44F5-49724806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pic>
        <p:nvPicPr>
          <p:cNvPr id="5" name="Content Placeholder 4" descr="A person with a dog&#10;&#10;Description automatically generated">
            <a:extLst>
              <a:ext uri="{FF2B5EF4-FFF2-40B4-BE49-F238E27FC236}">
                <a16:creationId xmlns:a16="http://schemas.microsoft.com/office/drawing/2014/main" id="{787CFB15-6CE7-4B65-6094-D79942D7C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2"/>
          <a:stretch/>
        </p:blipFill>
        <p:spPr>
          <a:xfrm rot="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9BAD1CA-E87F-3FCB-16C2-97D41FB6E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/>
              <a:t>This semester I got to participate in a Christmas pet adoption event. Over 300 rescues all over San Diego came together for one giant adoption event, and it was so cool to be a part of!</a:t>
            </a:r>
          </a:p>
        </p:txBody>
      </p:sp>
    </p:spTree>
    <p:extLst>
      <p:ext uri="{BB962C8B-B14F-4D97-AF65-F5344CB8AC3E}">
        <p14:creationId xmlns:p14="http://schemas.microsoft.com/office/powerpoint/2010/main" val="290777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13" name="Content Placeholder 12" descr="A street with palm trees and a sunset&#10;&#10;Description automatically generated">
            <a:extLst>
              <a:ext uri="{FF2B5EF4-FFF2-40B4-BE49-F238E27FC236}">
                <a16:creationId xmlns:a16="http://schemas.microsoft.com/office/drawing/2014/main" id="{C0422623-1869-D5D1-1896-7D2B70F976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t="20992"/>
          <a:stretch/>
        </p:blipFill>
        <p:spPr>
          <a:xfrm rot="5400000">
            <a:off x="-1397106" y="1397106"/>
            <a:ext cx="6858000" cy="4063788"/>
          </a:xfrm>
          <a:prstGeom prst="rect">
            <a:avLst/>
          </a:prstGeom>
        </p:spPr>
      </p:pic>
      <p:pic>
        <p:nvPicPr>
          <p:cNvPr id="9" name="Picture 8" descr="A sunset over a beach&#10;&#10;Description automatically generated">
            <a:extLst>
              <a:ext uri="{FF2B5EF4-FFF2-40B4-BE49-F238E27FC236}">
                <a16:creationId xmlns:a16="http://schemas.microsoft.com/office/drawing/2014/main" id="{AEDC2497-B132-E940-D65D-884468F182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t="10496" b="10496"/>
          <a:stretch/>
        </p:blipFill>
        <p:spPr>
          <a:xfrm rot="5400000">
            <a:off x="2667318" y="1397106"/>
            <a:ext cx="6858000" cy="4063788"/>
          </a:xfrm>
          <a:prstGeom prst="rect">
            <a:avLst/>
          </a:prstGeom>
        </p:spPr>
      </p:pic>
      <p:pic>
        <p:nvPicPr>
          <p:cNvPr id="11" name="Picture 10" descr="A person sitting on the beach&#10;&#10;Description automatically generated">
            <a:extLst>
              <a:ext uri="{FF2B5EF4-FFF2-40B4-BE49-F238E27FC236}">
                <a16:creationId xmlns:a16="http://schemas.microsoft.com/office/drawing/2014/main" id="{E8024792-C859-3E6D-9DBB-AD0C4686A8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rcRect t="15617" b="5375"/>
          <a:stretch/>
        </p:blipFill>
        <p:spPr>
          <a:xfrm rot="5400000">
            <a:off x="6731106" y="1397106"/>
            <a:ext cx="6858000" cy="4063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1CD4D-3848-B150-9B48-C0E0DD12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1482436"/>
            <a:ext cx="9801854" cy="974011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Arima Koshi Medium" pitchFamily="2" charset="77"/>
                <a:cs typeface="Arima Koshi Medium" pitchFamily="2" charset="77"/>
              </a:rPr>
              <a:t>Conclusion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54DF81B-2042-AD68-D83C-9603762CD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57" y="3514863"/>
            <a:ext cx="3036934" cy="261423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</a:rPr>
              <a:t>The semester I did have was one that was full of good times with my friends, hard classes, and overall, it went by too fast.</a:t>
            </a:r>
          </a:p>
        </p:txBody>
      </p:sp>
      <p:sp>
        <p:nvSpPr>
          <p:cNvPr id="14" name="Content Placeholder 27">
            <a:extLst>
              <a:ext uri="{FF2B5EF4-FFF2-40B4-BE49-F238E27FC236}">
                <a16:creationId xmlns:a16="http://schemas.microsoft.com/office/drawing/2014/main" id="{00D86798-7924-D087-C5DC-EA19CD99E935}"/>
              </a:ext>
            </a:extLst>
          </p:cNvPr>
          <p:cNvSpPr txBox="1">
            <a:spLocks/>
          </p:cNvSpPr>
          <p:nvPr/>
        </p:nvSpPr>
        <p:spPr>
          <a:xfrm>
            <a:off x="4574425" y="3514863"/>
            <a:ext cx="3036934" cy="2614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FFFF"/>
                </a:solidFill>
              </a:rPr>
              <a:t>The only difference between the semester I did have and wanted to have is more time to get to check everything off the bucket list</a:t>
            </a:r>
          </a:p>
        </p:txBody>
      </p:sp>
      <p:sp>
        <p:nvSpPr>
          <p:cNvPr id="16" name="Content Placeholder 27">
            <a:extLst>
              <a:ext uri="{FF2B5EF4-FFF2-40B4-BE49-F238E27FC236}">
                <a16:creationId xmlns:a16="http://schemas.microsoft.com/office/drawing/2014/main" id="{0F2A101A-6DEA-9A10-A765-F01B62926A8D}"/>
              </a:ext>
            </a:extLst>
          </p:cNvPr>
          <p:cNvSpPr txBox="1">
            <a:spLocks/>
          </p:cNvSpPr>
          <p:nvPr/>
        </p:nvSpPr>
        <p:spPr>
          <a:xfrm>
            <a:off x="8739430" y="3514863"/>
            <a:ext cx="3036934" cy="2614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FFFF"/>
                </a:solidFill>
              </a:rPr>
              <a:t>I think that next semester is going to be the best one yet and the hardest to beat. </a:t>
            </a:r>
          </a:p>
        </p:txBody>
      </p:sp>
    </p:spTree>
    <p:extLst>
      <p:ext uri="{BB962C8B-B14F-4D97-AF65-F5344CB8AC3E}">
        <p14:creationId xmlns:p14="http://schemas.microsoft.com/office/powerpoint/2010/main" val="1743165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391</Words>
  <Application>Microsoft Macintosh PowerPoint</Application>
  <PresentationFormat>Widescreen</PresentationFormat>
  <Paragraphs>30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Arima Koshi</vt:lpstr>
      <vt:lpstr>Arima Koshi Medium</vt:lpstr>
      <vt:lpstr>Calibri</vt:lpstr>
      <vt:lpstr>Wingdings</vt:lpstr>
      <vt:lpstr>Office Theme</vt:lpstr>
      <vt:lpstr>2024 Fall Semester</vt:lpstr>
      <vt:lpstr>Things I got to do this semester</vt:lpstr>
      <vt:lpstr>Things that didn’t get a chance to happen</vt:lpstr>
      <vt:lpstr>Positive things in my life</vt:lpstr>
      <vt:lpstr>Things I never wish to experience again</vt:lpstr>
      <vt:lpstr>Newsworthy events </vt:lpstr>
      <vt:lpstr>Changes this semester</vt:lpstr>
      <vt:lpstr>People’s creativity to help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Delaney Sunderland</dc:creator>
  <cp:lastModifiedBy>Delaney Sunderland</cp:lastModifiedBy>
  <cp:revision>1</cp:revision>
  <dcterms:created xsi:type="dcterms:W3CDTF">2024-12-17T16:00:23Z</dcterms:created>
  <dcterms:modified xsi:type="dcterms:W3CDTF">2024-12-17T20:29:48Z</dcterms:modified>
</cp:coreProperties>
</file>