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37"/>
  </p:normalViewPr>
  <p:slideViewPr>
    <p:cSldViewPr snapToGrid="0">
      <p:cViewPr varScale="1">
        <p:scale>
          <a:sx n="90" d="100"/>
          <a:sy n="90" d="100"/>
        </p:scale>
        <p:origin x="2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52D7-F081-632D-69CD-507B92109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DF0E3-B09F-EFCA-3851-5DC519F0B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6C14B-E504-1A05-F4FB-487A18E9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A6176-36F1-52F4-CC10-C5BC2BE1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B958-4FEC-58F3-0827-8BECC900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0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2145-5B00-7529-0949-C5C917A4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FD876-55C8-1E3B-85CB-798C5D09F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37ADB-D8BD-1D95-622C-50922806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2DEF-8DE6-B4DB-668E-4F3F5D5AF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8D0CF-AF72-A2A0-06BC-D218FBEA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99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15032-DB9C-1FD2-D315-AB5FB9CDA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B6158-41C4-FF94-DE94-2E3A63DE7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378CA-3CF4-5191-8755-847CAFCA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38C4B-2FDE-A719-18F2-4C8AC664F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5934-A8E3-BA0A-12CD-E63AFA62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FAEE-672E-1E0E-677C-560F0A6D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ABA87-385F-BE99-5C31-95108707C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3408A-4A88-C1C0-255E-163BDEA6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66294-C1CD-6214-76EA-F757BD4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2A315-E7A4-0FE5-2DF4-45401D38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8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6A42-0A3F-F787-54F6-1CEB19F4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190CD-CD33-CAC7-0607-BE619C3AF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19B3C-A69B-495C-D315-7B9AE8814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9BA01-91F5-74CA-A4C1-3C790D93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06FE1-ACBC-F593-CA91-F0E4CEDF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0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597-CCF3-E226-9332-E5DB97E2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3B8D-BA51-16E6-E6C6-11D26496E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1C598-D9A8-B21D-8ABF-DF8E6683E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60497-ADA6-E779-99AB-370EBEB48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939AFC-AFBA-5B5D-83C4-B6CC9D2F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D8E52-A96D-109A-83E3-E0855FF9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2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ABE0-137A-EE9A-F262-486C5650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2A63-CAC9-9476-E0C8-20ABAEE6D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AB0BA-089E-21C2-265F-656159DAE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2CC8D-5355-A5B4-A1BA-949E67BE3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218AB-D7AB-DA68-8953-B0706DA1B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CFA53-E55A-D76A-847B-16D4848E6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49ACA-2D13-FDC6-1BE5-F4D02F1D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7B7504-FFAE-A188-19B4-16F3DFE2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8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E2B8-EE1D-9A3A-B6DA-56DCE34B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82C77-33EB-C2AC-6ECA-E1E7A980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4D5F0-E91A-FC8A-485B-F8D5C3A6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4255A-7F70-891E-ED38-2F019F80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89EEDE-B677-610B-C94F-75C8D718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DEEC8-B56F-20DD-13CD-1D125649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50121-FFC6-BE42-6714-5EA7BB53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DD52-1B76-2BE7-BE73-DBFDA0B1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5866A-55E8-BE95-6F26-5C84AEFA1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73155-D1CD-F20F-F810-827995C1F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5BA22-02E3-7423-C350-4BE9A362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EBB67-5589-A08B-4705-AC85D72E5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6A4D-3185-A14B-B4EF-972F3D6A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7FC3-F369-548F-C6AD-AF830301B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D438E-30B3-D313-7AA5-7827CD1D7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8E6B1-4F7A-9C05-A883-73816D053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AFBD9-9812-D537-4C2E-75F758B8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01BE4-F814-ED8D-361D-F036B1CD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503F8-F8B0-CC8A-6AED-0BB2E523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CA12E-6A4A-4FB3-6477-3F3185E6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13544-19C1-0C1C-2556-7E311DAE5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67CC1-90BD-45AE-C13B-7E1D86D08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FB13E-B7A2-EE40-84C5-676B6EBD2074}" type="datetimeFigureOut">
              <a:rPr lang="en-US" smtClean="0"/>
              <a:t>12/9/24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A8847-6327-09DA-E840-84BAF72B6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224F7-F073-D2C3-8B58-2AC3BA05F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7E18C3-4CB6-074A-AE3C-34D91EB8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clouds-destruction-gaza-palestine-smoke-war-wallpaper-hheva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pres.com/t42082-la-candidata-de-la-izquierda-claudia-sheinbaum-gana-las-elecciones-presidenciales-de-mexico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sdispatch.org/2024/09/11/harris-and-trump-fight-over-who-is-the-most-conservative-candidat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etail-grocery-supermarket-store-142404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bsanger.blogspot.com/2014/03/minimum-wage_28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lmomonster.blogspot.com/2012/04/free-samples-at-costco-tustin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lok70/26075115853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music.it/childish-gambino-nuovo-album-315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arking lot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E28EDFF0-2393-EF21-764A-1DB8B17893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34958" b="-1"/>
          <a:stretch/>
        </p:blipFill>
        <p:spPr>
          <a:xfrm rot="5400000">
            <a:off x="4808950" y="-525048"/>
            <a:ext cx="6858002" cy="79080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931502-D0AF-4AFC-6D1B-DC58AE79F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MY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625D3-8DE7-6266-E38F-96866F535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By: Tomas Britton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19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8488F-72E3-33CF-5B50-351AD100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 </a:t>
            </a:r>
            <a:r>
              <a:rPr lang="en-US" sz="31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you experienced that have touched your life this semester in an positive way</a:t>
            </a: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A1AC3-19B3-9C61-3B54-806AFA7B34D3}"/>
              </a:ext>
            </a:extLst>
          </p:cNvPr>
          <p:cNvSpPr txBox="1"/>
          <p:nvPr/>
        </p:nvSpPr>
        <p:spPr>
          <a:xfrm>
            <a:off x="1345422" y="3510744"/>
            <a:ext cx="4168372" cy="1985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A sign on a metal box&#10;&#10;Description automatically generated">
            <a:extLst>
              <a:ext uri="{FF2B5EF4-FFF2-40B4-BE49-F238E27FC236}">
                <a16:creationId xmlns:a16="http://schemas.microsoft.com/office/drawing/2014/main" id="{09923B1F-768E-A5BA-5D83-86C263FAE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51542" y="1057275"/>
            <a:ext cx="2466593" cy="4743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AE5410-6C17-597B-C71C-379CC73436E6}"/>
              </a:ext>
            </a:extLst>
          </p:cNvPr>
          <p:cNvSpPr/>
          <p:nvPr/>
        </p:nvSpPr>
        <p:spPr>
          <a:xfrm>
            <a:off x="1130112" y="39282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saw this poster talking about mental health and how its something important</a:t>
            </a:r>
          </a:p>
        </p:txBody>
      </p:sp>
    </p:spTree>
    <p:extLst>
      <p:ext uri="{BB962C8B-B14F-4D97-AF65-F5344CB8AC3E}">
        <p14:creationId xmlns:p14="http://schemas.microsoft.com/office/powerpoint/2010/main" val="4057446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F8E48-0F10-6210-D227-C15DF4B1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you experienced that were sad or negative that you wish not to be experienced again</a:t>
            </a:r>
            <a:endParaRPr lang="en-US" sz="35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56D11-F2C0-661C-38EB-C44292C8EFFE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large smoke billowing from a city&#10;&#10;Description automatically generated">
            <a:extLst>
              <a:ext uri="{FF2B5EF4-FFF2-40B4-BE49-F238E27FC236}">
                <a16:creationId xmlns:a16="http://schemas.microsoft.com/office/drawing/2014/main" id="{4128BD97-3433-39FD-9A43-927B1F5C1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3776" y="1796660"/>
            <a:ext cx="4806120" cy="316002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AB7D65-61FE-0D58-8E23-764DF4E2594B}"/>
              </a:ext>
            </a:extLst>
          </p:cNvPr>
          <p:cNvSpPr/>
          <p:nvPr/>
        </p:nvSpPr>
        <p:spPr>
          <a:xfrm>
            <a:off x="1032871" y="3922709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Palestine and Israel crisis</a:t>
            </a:r>
          </a:p>
        </p:txBody>
      </p:sp>
    </p:spTree>
    <p:extLst>
      <p:ext uri="{BB962C8B-B14F-4D97-AF65-F5344CB8AC3E}">
        <p14:creationId xmlns:p14="http://schemas.microsoft.com/office/powerpoint/2010/main" val="208364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B838A-EC15-347E-5689-0DE4E835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1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were highlighted by news, media advertisements/messages, government, other countries, other sources</a:t>
            </a: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BEC01-3A95-A267-FF87-B0A2811AC3EF}"/>
              </a:ext>
            </a:extLst>
          </p:cNvPr>
          <p:cNvSpPr txBox="1"/>
          <p:nvPr/>
        </p:nvSpPr>
        <p:spPr>
          <a:xfrm>
            <a:off x="908454" y="3840156"/>
            <a:ext cx="46053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A person standing at a podium with her fist raised&#10;&#10;Description automatically generated">
            <a:extLst>
              <a:ext uri="{FF2B5EF4-FFF2-40B4-BE49-F238E27FC236}">
                <a16:creationId xmlns:a16="http://schemas.microsoft.com/office/drawing/2014/main" id="{DE066C2F-E6FF-63C3-BA5E-3665CED18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00734" y="1483654"/>
            <a:ext cx="5917401" cy="38906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9DB05-4FA9-7BF3-209F-F829E97B1415}"/>
              </a:ext>
            </a:extLst>
          </p:cNvPr>
          <p:cNvSpPr txBox="1"/>
          <p:nvPr/>
        </p:nvSpPr>
        <p:spPr>
          <a:xfrm>
            <a:off x="9108126" y="5174290"/>
            <a:ext cx="261000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redpres.com/t42082-la-candidata-de-la-izquierda-claudia-sheinbaum-gana-las-elecciones-presidenciales-de-mexic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4FB46F-082C-3B46-D9E2-892A81668CEA}"/>
              </a:ext>
            </a:extLst>
          </p:cNvPr>
          <p:cNvSpPr/>
          <p:nvPr/>
        </p:nvSpPr>
        <p:spPr>
          <a:xfrm>
            <a:off x="1117412" y="3879838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first female Mexican president in Mexico’s history</a:t>
            </a:r>
          </a:p>
        </p:txBody>
      </p:sp>
    </p:spTree>
    <p:extLst>
      <p:ext uri="{BB962C8B-B14F-4D97-AF65-F5344CB8AC3E}">
        <p14:creationId xmlns:p14="http://schemas.microsoft.com/office/powerpoint/2010/main" val="53924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727E5-AC0B-8E95-D0A3-5410BCFE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r>
              <a:rPr lang="en-US" sz="31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were highlighted by news, media advertisements/messages, government, other countries, other sources</a:t>
            </a: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A42D4-3023-1941-77B8-0E81D352FCFC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in suits&#10;&#10;Description automatically generated">
            <a:extLst>
              <a:ext uri="{FF2B5EF4-FFF2-40B4-BE49-F238E27FC236}">
                <a16:creationId xmlns:a16="http://schemas.microsoft.com/office/drawing/2014/main" id="{602BC689-6A97-54D7-200F-6BCF182EC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3776" y="2036966"/>
            <a:ext cx="4806120" cy="2679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370DF-7E2B-7771-E774-1753CD9AFB12}"/>
              </a:ext>
            </a:extLst>
          </p:cNvPr>
          <p:cNvSpPr txBox="1"/>
          <p:nvPr/>
        </p:nvSpPr>
        <p:spPr>
          <a:xfrm>
            <a:off x="8957820" y="4516322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peoplesdispatch.org/2024/09/11/harris-and-trump-fight-over-who-is-the-most-conservative-candidat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005BA5-8227-F890-06B1-7143F4089A56}"/>
              </a:ext>
            </a:extLst>
          </p:cNvPr>
          <p:cNvSpPr/>
          <p:nvPr/>
        </p:nvSpPr>
        <p:spPr>
          <a:xfrm>
            <a:off x="1032871" y="3978950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2024 Trump v. Kamala election</a:t>
            </a:r>
          </a:p>
        </p:txBody>
      </p:sp>
    </p:spTree>
    <p:extLst>
      <p:ext uri="{BB962C8B-B14F-4D97-AF65-F5344CB8AC3E}">
        <p14:creationId xmlns:p14="http://schemas.microsoft.com/office/powerpoint/2010/main" val="207216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A1E7B-6FE7-2110-AD15-D34E5B58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2700" b="0" i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Items that illustrates changes to processes (buying food other items), laws/restrictions</a:t>
            </a:r>
            <a:endParaRPr lang="en-US" sz="2700">
              <a:solidFill>
                <a:schemeClr val="bg1"/>
              </a:solidFill>
            </a:endParaRPr>
          </a:p>
        </p:txBody>
      </p:sp>
      <p:pic>
        <p:nvPicPr>
          <p:cNvPr id="5" name="Picture 4" descr="A grocery store with shelves of food&#10;&#10;Description automatically generated">
            <a:extLst>
              <a:ext uri="{FF2B5EF4-FFF2-40B4-BE49-F238E27FC236}">
                <a16:creationId xmlns:a16="http://schemas.microsoft.com/office/drawing/2014/main" id="{B17217E2-BADD-C15B-17A7-9A1C1040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5467" y="1709657"/>
            <a:ext cx="5037433" cy="33624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F1CF9E-0BBD-7A1F-2984-0B58ADF86866}"/>
              </a:ext>
            </a:extLst>
          </p:cNvPr>
          <p:cNvSpPr/>
          <p:nvPr/>
        </p:nvSpPr>
        <p:spPr>
          <a:xfrm>
            <a:off x="1167507" y="3160487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California Governor Gavin Newsom recently signed a bill to standardize food date labels and ban the use of “sell by” dates.</a:t>
            </a:r>
          </a:p>
        </p:txBody>
      </p:sp>
    </p:spTree>
    <p:extLst>
      <p:ext uri="{BB962C8B-B14F-4D97-AF65-F5344CB8AC3E}">
        <p14:creationId xmlns:p14="http://schemas.microsoft.com/office/powerpoint/2010/main" val="173847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00438-3FB2-CFBB-5471-98E94E81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illustrates changes to processes (buying food other items), laws/restrictions</a:t>
            </a:r>
            <a:endParaRPr lang="en-US" sz="39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3CE514EF-C65A-3C24-8638-39786FC7A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8939" y="1056303"/>
            <a:ext cx="3735793" cy="464073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0201B3-DAAD-614F-8A7D-5BA885714298}"/>
              </a:ext>
            </a:extLst>
          </p:cNvPr>
          <p:cNvSpPr/>
          <p:nvPr/>
        </p:nvSpPr>
        <p:spPr>
          <a:xfrm>
            <a:off x="1180912" y="42592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 of January 1, 2024, California's minimum wage is $16 per hour for all employers</a:t>
            </a:r>
          </a:p>
        </p:txBody>
      </p:sp>
    </p:spTree>
    <p:extLst>
      <p:ext uri="{BB962C8B-B14F-4D97-AF65-F5344CB8AC3E}">
        <p14:creationId xmlns:p14="http://schemas.microsoft.com/office/powerpoint/2010/main" val="404606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2D31B-B9C2-03E2-E7DB-03C58648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2700" b="0" i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Items that illustrates changes to processes (buying food other items), laws/restrictions</a:t>
            </a:r>
            <a:endParaRPr lang="en-US" sz="2700">
              <a:solidFill>
                <a:schemeClr val="bg1"/>
              </a:solidFill>
            </a:endParaRPr>
          </a:p>
        </p:txBody>
      </p:sp>
      <p:pic>
        <p:nvPicPr>
          <p:cNvPr id="5" name="Picture 4" descr="A low angle view of a costco store&#10;&#10;Description automatically generated">
            <a:extLst>
              <a:ext uri="{FF2B5EF4-FFF2-40B4-BE49-F238E27FC236}">
                <a16:creationId xmlns:a16="http://schemas.microsoft.com/office/drawing/2014/main" id="{F89147AD-5909-B2D3-47DC-93199FB07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735" r="16981" b="2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64C080-C890-188C-3C89-52AB52CCEA05}"/>
              </a:ext>
            </a:extLst>
          </p:cNvPr>
          <p:cNvSpPr/>
          <p:nvPr/>
        </p:nvSpPr>
        <p:spPr>
          <a:xfrm>
            <a:off x="1110357" y="3009581"/>
            <a:ext cx="4346177" cy="1225650"/>
          </a:xfrm>
          <a:custGeom>
            <a:avLst/>
            <a:gdLst>
              <a:gd name="connsiteX0" fmla="*/ 0 w 4346177"/>
              <a:gd name="connsiteY0" fmla="*/ 204279 h 1225650"/>
              <a:gd name="connsiteX1" fmla="*/ 204279 w 4346177"/>
              <a:gd name="connsiteY1" fmla="*/ 0 h 1225650"/>
              <a:gd name="connsiteX2" fmla="*/ 766796 w 4346177"/>
              <a:gd name="connsiteY2" fmla="*/ 0 h 1225650"/>
              <a:gd name="connsiteX3" fmla="*/ 1250561 w 4346177"/>
              <a:gd name="connsiteY3" fmla="*/ 0 h 1225650"/>
              <a:gd name="connsiteX4" fmla="*/ 1852454 w 4346177"/>
              <a:gd name="connsiteY4" fmla="*/ 0 h 1225650"/>
              <a:gd name="connsiteX5" fmla="*/ 2336218 w 4346177"/>
              <a:gd name="connsiteY5" fmla="*/ 0 h 1225650"/>
              <a:gd name="connsiteX6" fmla="*/ 2938112 w 4346177"/>
              <a:gd name="connsiteY6" fmla="*/ 0 h 1225650"/>
              <a:gd name="connsiteX7" fmla="*/ 3382500 w 4346177"/>
              <a:gd name="connsiteY7" fmla="*/ 0 h 1225650"/>
              <a:gd name="connsiteX8" fmla="*/ 4141898 w 4346177"/>
              <a:gd name="connsiteY8" fmla="*/ 0 h 1225650"/>
              <a:gd name="connsiteX9" fmla="*/ 4346177 w 4346177"/>
              <a:gd name="connsiteY9" fmla="*/ 204279 h 1225650"/>
              <a:gd name="connsiteX10" fmla="*/ 4346177 w 4346177"/>
              <a:gd name="connsiteY10" fmla="*/ 612825 h 1225650"/>
              <a:gd name="connsiteX11" fmla="*/ 4346177 w 4346177"/>
              <a:gd name="connsiteY11" fmla="*/ 1021371 h 1225650"/>
              <a:gd name="connsiteX12" fmla="*/ 4141898 w 4346177"/>
              <a:gd name="connsiteY12" fmla="*/ 1225650 h 1225650"/>
              <a:gd name="connsiteX13" fmla="*/ 3658133 w 4346177"/>
              <a:gd name="connsiteY13" fmla="*/ 1225650 h 1225650"/>
              <a:gd name="connsiteX14" fmla="*/ 3134993 w 4346177"/>
              <a:gd name="connsiteY14" fmla="*/ 1225650 h 1225650"/>
              <a:gd name="connsiteX15" fmla="*/ 2572476 w 4346177"/>
              <a:gd name="connsiteY15" fmla="*/ 1225650 h 1225650"/>
              <a:gd name="connsiteX16" fmla="*/ 2088711 w 4346177"/>
              <a:gd name="connsiteY16" fmla="*/ 1225650 h 1225650"/>
              <a:gd name="connsiteX17" fmla="*/ 1447442 w 4346177"/>
              <a:gd name="connsiteY17" fmla="*/ 1225650 h 1225650"/>
              <a:gd name="connsiteX18" fmla="*/ 884925 w 4346177"/>
              <a:gd name="connsiteY18" fmla="*/ 1225650 h 1225650"/>
              <a:gd name="connsiteX19" fmla="*/ 204279 w 4346177"/>
              <a:gd name="connsiteY19" fmla="*/ 1225650 h 1225650"/>
              <a:gd name="connsiteX20" fmla="*/ 0 w 4346177"/>
              <a:gd name="connsiteY20" fmla="*/ 1021371 h 1225650"/>
              <a:gd name="connsiteX21" fmla="*/ 0 w 4346177"/>
              <a:gd name="connsiteY21" fmla="*/ 596483 h 1225650"/>
              <a:gd name="connsiteX22" fmla="*/ 0 w 4346177"/>
              <a:gd name="connsiteY22" fmla="*/ 204279 h 122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46177" h="1225650" fill="none" extrusionOk="0">
                <a:moveTo>
                  <a:pt x="0" y="204279"/>
                </a:moveTo>
                <a:cubicBezTo>
                  <a:pt x="-15758" y="90567"/>
                  <a:pt x="110872" y="16713"/>
                  <a:pt x="204279" y="0"/>
                </a:cubicBezTo>
                <a:cubicBezTo>
                  <a:pt x="463095" y="-3143"/>
                  <a:pt x="644287" y="5178"/>
                  <a:pt x="766796" y="0"/>
                </a:cubicBezTo>
                <a:cubicBezTo>
                  <a:pt x="889305" y="-5178"/>
                  <a:pt x="1035106" y="18888"/>
                  <a:pt x="1250561" y="0"/>
                </a:cubicBezTo>
                <a:cubicBezTo>
                  <a:pt x="1466017" y="-18888"/>
                  <a:pt x="1577601" y="16418"/>
                  <a:pt x="1852454" y="0"/>
                </a:cubicBezTo>
                <a:cubicBezTo>
                  <a:pt x="2127307" y="-16418"/>
                  <a:pt x="2196248" y="9436"/>
                  <a:pt x="2336218" y="0"/>
                </a:cubicBezTo>
                <a:cubicBezTo>
                  <a:pt x="2476188" y="-9436"/>
                  <a:pt x="2816266" y="49956"/>
                  <a:pt x="2938112" y="0"/>
                </a:cubicBezTo>
                <a:cubicBezTo>
                  <a:pt x="3059958" y="-49956"/>
                  <a:pt x="3173582" y="24941"/>
                  <a:pt x="3382500" y="0"/>
                </a:cubicBezTo>
                <a:cubicBezTo>
                  <a:pt x="3591418" y="-24941"/>
                  <a:pt x="3951434" y="49759"/>
                  <a:pt x="4141898" y="0"/>
                </a:cubicBezTo>
                <a:cubicBezTo>
                  <a:pt x="4277577" y="21197"/>
                  <a:pt x="4355681" y="85777"/>
                  <a:pt x="4346177" y="204279"/>
                </a:cubicBezTo>
                <a:cubicBezTo>
                  <a:pt x="4381390" y="368954"/>
                  <a:pt x="4344381" y="499241"/>
                  <a:pt x="4346177" y="612825"/>
                </a:cubicBezTo>
                <a:cubicBezTo>
                  <a:pt x="4347973" y="726409"/>
                  <a:pt x="4301094" y="836198"/>
                  <a:pt x="4346177" y="1021371"/>
                </a:cubicBezTo>
                <a:cubicBezTo>
                  <a:pt x="4372451" y="1127237"/>
                  <a:pt x="4253612" y="1233311"/>
                  <a:pt x="4141898" y="1225650"/>
                </a:cubicBezTo>
                <a:cubicBezTo>
                  <a:pt x="4017037" y="1262654"/>
                  <a:pt x="3804515" y="1184005"/>
                  <a:pt x="3658133" y="1225650"/>
                </a:cubicBezTo>
                <a:cubicBezTo>
                  <a:pt x="3511752" y="1267295"/>
                  <a:pt x="3284803" y="1207376"/>
                  <a:pt x="3134993" y="1225650"/>
                </a:cubicBezTo>
                <a:cubicBezTo>
                  <a:pt x="2985183" y="1243924"/>
                  <a:pt x="2805179" y="1209896"/>
                  <a:pt x="2572476" y="1225650"/>
                </a:cubicBezTo>
                <a:cubicBezTo>
                  <a:pt x="2339773" y="1241404"/>
                  <a:pt x="2284733" y="1211645"/>
                  <a:pt x="2088711" y="1225650"/>
                </a:cubicBezTo>
                <a:cubicBezTo>
                  <a:pt x="1892689" y="1239655"/>
                  <a:pt x="1611159" y="1174329"/>
                  <a:pt x="1447442" y="1225650"/>
                </a:cubicBezTo>
                <a:cubicBezTo>
                  <a:pt x="1283725" y="1276971"/>
                  <a:pt x="1156613" y="1223783"/>
                  <a:pt x="884925" y="1225650"/>
                </a:cubicBezTo>
                <a:cubicBezTo>
                  <a:pt x="613237" y="1227517"/>
                  <a:pt x="528347" y="1166236"/>
                  <a:pt x="204279" y="1225650"/>
                </a:cubicBezTo>
                <a:cubicBezTo>
                  <a:pt x="74717" y="1206495"/>
                  <a:pt x="6881" y="1126746"/>
                  <a:pt x="0" y="1021371"/>
                </a:cubicBezTo>
                <a:cubicBezTo>
                  <a:pt x="-11749" y="878510"/>
                  <a:pt x="31665" y="792936"/>
                  <a:pt x="0" y="596483"/>
                </a:cubicBezTo>
                <a:cubicBezTo>
                  <a:pt x="-31665" y="400030"/>
                  <a:pt x="26104" y="337839"/>
                  <a:pt x="0" y="204279"/>
                </a:cubicBezTo>
                <a:close/>
              </a:path>
              <a:path w="4346177" h="1225650" stroke="0" extrusionOk="0">
                <a:moveTo>
                  <a:pt x="0" y="204279"/>
                </a:moveTo>
                <a:cubicBezTo>
                  <a:pt x="-21565" y="78157"/>
                  <a:pt x="75297" y="6066"/>
                  <a:pt x="204279" y="0"/>
                </a:cubicBezTo>
                <a:cubicBezTo>
                  <a:pt x="448237" y="-43496"/>
                  <a:pt x="664384" y="60288"/>
                  <a:pt x="845548" y="0"/>
                </a:cubicBezTo>
                <a:cubicBezTo>
                  <a:pt x="1026712" y="-60288"/>
                  <a:pt x="1227017" y="27960"/>
                  <a:pt x="1368689" y="0"/>
                </a:cubicBezTo>
                <a:cubicBezTo>
                  <a:pt x="1510361" y="-27960"/>
                  <a:pt x="1705858" y="52852"/>
                  <a:pt x="1852454" y="0"/>
                </a:cubicBezTo>
                <a:cubicBezTo>
                  <a:pt x="1999050" y="-52852"/>
                  <a:pt x="2160648" y="67724"/>
                  <a:pt x="2454347" y="0"/>
                </a:cubicBezTo>
                <a:cubicBezTo>
                  <a:pt x="2748046" y="-67724"/>
                  <a:pt x="2807734" y="27038"/>
                  <a:pt x="2977488" y="0"/>
                </a:cubicBezTo>
                <a:cubicBezTo>
                  <a:pt x="3147242" y="-27038"/>
                  <a:pt x="3324898" y="9411"/>
                  <a:pt x="3618757" y="0"/>
                </a:cubicBezTo>
                <a:cubicBezTo>
                  <a:pt x="3912616" y="-9411"/>
                  <a:pt x="3962996" y="32537"/>
                  <a:pt x="4141898" y="0"/>
                </a:cubicBezTo>
                <a:cubicBezTo>
                  <a:pt x="4238444" y="26921"/>
                  <a:pt x="4330198" y="72926"/>
                  <a:pt x="4346177" y="204279"/>
                </a:cubicBezTo>
                <a:cubicBezTo>
                  <a:pt x="4381177" y="392692"/>
                  <a:pt x="4313390" y="404153"/>
                  <a:pt x="4346177" y="596483"/>
                </a:cubicBezTo>
                <a:cubicBezTo>
                  <a:pt x="4378964" y="788813"/>
                  <a:pt x="4344172" y="829038"/>
                  <a:pt x="4346177" y="1021371"/>
                </a:cubicBezTo>
                <a:cubicBezTo>
                  <a:pt x="4352751" y="1127694"/>
                  <a:pt x="4256897" y="1224245"/>
                  <a:pt x="4141898" y="1225650"/>
                </a:cubicBezTo>
                <a:cubicBezTo>
                  <a:pt x="4000673" y="1290242"/>
                  <a:pt x="3826643" y="1216551"/>
                  <a:pt x="3579381" y="1225650"/>
                </a:cubicBezTo>
                <a:cubicBezTo>
                  <a:pt x="3332119" y="1234749"/>
                  <a:pt x="3300184" y="1204826"/>
                  <a:pt x="3095616" y="1225650"/>
                </a:cubicBezTo>
                <a:cubicBezTo>
                  <a:pt x="2891049" y="1246474"/>
                  <a:pt x="2685617" y="1173559"/>
                  <a:pt x="2533099" y="1225650"/>
                </a:cubicBezTo>
                <a:cubicBezTo>
                  <a:pt x="2380581" y="1277741"/>
                  <a:pt x="2206252" y="1162988"/>
                  <a:pt x="1891830" y="1225650"/>
                </a:cubicBezTo>
                <a:cubicBezTo>
                  <a:pt x="1577408" y="1288312"/>
                  <a:pt x="1458743" y="1220573"/>
                  <a:pt x="1329313" y="1225650"/>
                </a:cubicBezTo>
                <a:cubicBezTo>
                  <a:pt x="1199883" y="1230727"/>
                  <a:pt x="1062533" y="1187115"/>
                  <a:pt x="884925" y="1225650"/>
                </a:cubicBezTo>
                <a:cubicBezTo>
                  <a:pt x="707317" y="1264185"/>
                  <a:pt x="407398" y="1173094"/>
                  <a:pt x="204279" y="1225650"/>
                </a:cubicBezTo>
                <a:cubicBezTo>
                  <a:pt x="106354" y="1216815"/>
                  <a:pt x="-1609" y="1136745"/>
                  <a:pt x="0" y="1021371"/>
                </a:cubicBezTo>
                <a:cubicBezTo>
                  <a:pt x="-24503" y="874718"/>
                  <a:pt x="11238" y="703042"/>
                  <a:pt x="0" y="620996"/>
                </a:cubicBezTo>
                <a:cubicBezTo>
                  <a:pt x="-11238" y="538951"/>
                  <a:pt x="30741" y="343491"/>
                  <a:pt x="0" y="204279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At Costco food court when you buy something the option to add a double chunk chocolate cookie is put onto the screen for a lesser price </a:t>
            </a:r>
          </a:p>
        </p:txBody>
      </p:sp>
    </p:spTree>
    <p:extLst>
      <p:ext uri="{BB962C8B-B14F-4D97-AF65-F5344CB8AC3E}">
        <p14:creationId xmlns:p14="http://schemas.microsoft.com/office/powerpoint/2010/main" val="2735222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ECAFD-EA64-252C-F2B6-5DE028D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illustrates people’s creativity to assist others (i.e. drive by birthday parties)</a:t>
            </a:r>
            <a:endParaRPr lang="en-US" sz="39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01845-9C8F-33EA-BB79-A52BF6569ADB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bot mask with a sheet over it&#10;&#10;Description automatically generated">
            <a:extLst>
              <a:ext uri="{FF2B5EF4-FFF2-40B4-BE49-F238E27FC236}">
                <a16:creationId xmlns:a16="http://schemas.microsoft.com/office/drawing/2014/main" id="{F33E83DE-8F15-E532-E23C-E56FB3166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6560" y="1056303"/>
            <a:ext cx="3480552" cy="464073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714DB6A-8531-AF94-1C5C-825E01BADA49}"/>
              </a:ext>
            </a:extLst>
          </p:cNvPr>
          <p:cNvSpPr/>
          <p:nvPr/>
        </p:nvSpPr>
        <p:spPr>
          <a:xfrm>
            <a:off x="1032871" y="41576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Made a daft punk helmet for a costume</a:t>
            </a:r>
          </a:p>
        </p:txBody>
      </p:sp>
    </p:spTree>
    <p:extLst>
      <p:ext uri="{BB962C8B-B14F-4D97-AF65-F5344CB8AC3E}">
        <p14:creationId xmlns:p14="http://schemas.microsoft.com/office/powerpoint/2010/main" val="183793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390F1-5303-F1D5-AA9B-FC5DFEA5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illustrates people’s creativity to assist others (i.e. drive by birthday parties)</a:t>
            </a:r>
            <a:endParaRPr lang="en-US" sz="39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7CE89-EDD0-8511-F212-41B68F07544C}"/>
              </a:ext>
            </a:extLst>
          </p:cNvPr>
          <p:cNvSpPr txBox="1"/>
          <p:nvPr/>
        </p:nvSpPr>
        <p:spPr>
          <a:xfrm>
            <a:off x="908454" y="3840156"/>
            <a:ext cx="46053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A black guitar on a white towel&#10;&#10;Description automatically generated">
            <a:extLst>
              <a:ext uri="{FF2B5EF4-FFF2-40B4-BE49-F238E27FC236}">
                <a16:creationId xmlns:a16="http://schemas.microsoft.com/office/drawing/2014/main" id="{4E877F36-78EE-9D79-0EB3-207BA935A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00734" y="1209975"/>
            <a:ext cx="5917401" cy="4438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E919044-622A-C53E-5FD1-038FC54CB413}"/>
              </a:ext>
            </a:extLst>
          </p:cNvPr>
          <p:cNvSpPr/>
          <p:nvPr/>
        </p:nvSpPr>
        <p:spPr>
          <a:xfrm>
            <a:off x="1110357" y="41576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Made a guitar body from scratch from a game character</a:t>
            </a:r>
          </a:p>
        </p:txBody>
      </p:sp>
    </p:spTree>
    <p:extLst>
      <p:ext uri="{BB962C8B-B14F-4D97-AF65-F5344CB8AC3E}">
        <p14:creationId xmlns:p14="http://schemas.microsoft.com/office/powerpoint/2010/main" val="1447394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26B0E-1D50-0F35-3D78-9E307E78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illustrates people’s creativity to assist others (i.e. drive by birthday parties)</a:t>
            </a:r>
            <a:endParaRPr lang="en-US" sz="39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22EDA-D765-32DE-93C5-D61B061772FD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ookies in boxes&#10;&#10;Description automatically generated">
            <a:extLst>
              <a:ext uri="{FF2B5EF4-FFF2-40B4-BE49-F238E27FC236}">
                <a16:creationId xmlns:a16="http://schemas.microsoft.com/office/drawing/2014/main" id="{9925A523-F8FC-7214-722E-F6C05CAA4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101" y="1056303"/>
            <a:ext cx="4211469" cy="464073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02F4C5-EBE8-0F90-E98C-E5A918ABAE93}"/>
              </a:ext>
            </a:extLst>
          </p:cNvPr>
          <p:cNvSpPr/>
          <p:nvPr/>
        </p:nvSpPr>
        <p:spPr>
          <a:xfrm>
            <a:off x="1032871" y="4029068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Made cookies for an event and started my baking business</a:t>
            </a:r>
          </a:p>
        </p:txBody>
      </p:sp>
    </p:spTree>
    <p:extLst>
      <p:ext uri="{BB962C8B-B14F-4D97-AF65-F5344CB8AC3E}">
        <p14:creationId xmlns:p14="http://schemas.microsoft.com/office/powerpoint/2010/main" val="316950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AC4A2-6C2D-C615-65DB-EAFFBF86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happened in the semester individually, with friends, groups, locally, nationally</a:t>
            </a:r>
            <a:endParaRPr lang="en-US" sz="39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8F738-19C0-C742-4CD5-0B89690E87DE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Went to the swap meet with friends I made this semester for the first time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holding a cat statue&#10;&#10;Description automatically generated">
            <a:extLst>
              <a:ext uri="{FF2B5EF4-FFF2-40B4-BE49-F238E27FC236}">
                <a16:creationId xmlns:a16="http://schemas.microsoft.com/office/drawing/2014/main" id="{C839BC06-1A43-AE1D-9980-1055D0FFB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66467" y="1636395"/>
            <a:ext cx="4640737" cy="348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7F16D-5D61-D098-0AE3-C27936E2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/>
            <a:r>
              <a:rPr lang="en-US" sz="28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Other relevant items to discuss the semester you had, the semester you wanted, and the semesters that you wish to have in the future.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980C3-F9EF-C125-2A69-4556F0C561E5}"/>
              </a:ext>
            </a:extLst>
          </p:cNvPr>
          <p:cNvSpPr txBox="1"/>
          <p:nvPr/>
        </p:nvSpPr>
        <p:spPr>
          <a:xfrm>
            <a:off x="908454" y="3840156"/>
            <a:ext cx="46053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 descr="A person holding a guitar&#10;&#10;Description automatically generated">
            <a:extLst>
              <a:ext uri="{FF2B5EF4-FFF2-40B4-BE49-F238E27FC236}">
                <a16:creationId xmlns:a16="http://schemas.microsoft.com/office/drawing/2014/main" id="{2B54F9FC-7E09-6AA1-B330-B6A0A3487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567614" y="1650205"/>
            <a:ext cx="4743450" cy="3557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396531-D97C-EE99-B288-882027F8B16F}"/>
              </a:ext>
            </a:extLst>
          </p:cNvPr>
          <p:cNvSpPr/>
          <p:nvPr/>
        </p:nvSpPr>
        <p:spPr>
          <a:xfrm>
            <a:off x="1126938" y="3954048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Started to play the electric guitar</a:t>
            </a:r>
          </a:p>
        </p:txBody>
      </p:sp>
    </p:spTree>
    <p:extLst>
      <p:ext uri="{BB962C8B-B14F-4D97-AF65-F5344CB8AC3E}">
        <p14:creationId xmlns:p14="http://schemas.microsoft.com/office/powerpoint/2010/main" val="1556473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846C7-3ADA-AD74-B789-529FEEC6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/>
            <a:r>
              <a:rPr lang="en-US" sz="31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Other relevant items to discuss the semester you had, the semester you wanted, and the semesters that you wish to have in the future.</a:t>
            </a: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EFF3B-1DCB-C884-5CC3-88B1C0CE80C8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accoon eating food&#10;&#10;Description automatically generated">
            <a:extLst>
              <a:ext uri="{FF2B5EF4-FFF2-40B4-BE49-F238E27FC236}">
                <a16:creationId xmlns:a16="http://schemas.microsoft.com/office/drawing/2014/main" id="{AB53CF8E-D2FF-FB3D-4296-096D50BF8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66467" y="1636395"/>
            <a:ext cx="4640737" cy="34805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F98FE4-282D-11A4-6506-F1CAEAE3FBA0}"/>
              </a:ext>
            </a:extLst>
          </p:cNvPr>
          <p:cNvSpPr/>
          <p:nvPr/>
        </p:nvSpPr>
        <p:spPr>
          <a:xfrm>
            <a:off x="1110357" y="41576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Managed to tame on of the racoons in the valley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4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21C49-2378-998E-401C-F7A18CD9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1">
                <a:solidFill>
                  <a:schemeClr val="bg1"/>
                </a:solidFill>
                <a:effectLst/>
              </a:rPr>
              <a:t>Items that happened in the semester individually, with friends, groups, locally, nationally</a:t>
            </a:r>
            <a:endParaRPr lang="en-US" sz="310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7CC35D-90A1-5D8D-4582-7A42146D14FB}"/>
              </a:ext>
            </a:extLst>
          </p:cNvPr>
          <p:cNvSpPr/>
          <p:nvPr/>
        </p:nvSpPr>
        <p:spPr>
          <a:xfrm>
            <a:off x="908454" y="3910793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Went to the zoo with my friends during the summer and we spent a while watching the orangutans</a:t>
            </a:r>
          </a:p>
          <a:p>
            <a:pPr algn="ctr"/>
            <a:endParaRPr lang="en-US" dirty="0"/>
          </a:p>
        </p:txBody>
      </p:sp>
      <p:pic>
        <p:nvPicPr>
          <p:cNvPr id="5" name="Content Placeholder 4" descr="A monkey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0FCDBFA8-68BF-0306-D132-5310FC11F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13460" r="26420" b="2"/>
          <a:stretch/>
        </p:blipFill>
        <p:spPr>
          <a:xfrm rot="5400000">
            <a:off x="6387709" y="470299"/>
            <a:ext cx="4743450" cy="5917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A2F29-9AD0-A0E3-CE5A-C3C004E4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568325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i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happened in the semester individually, with friends, groups, locally, nationally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A889D-043E-1B0B-5866-E14E07343BB7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glasses and a hawaiian shirt&#10;&#10;Description automatically generated">
            <a:extLst>
              <a:ext uri="{FF2B5EF4-FFF2-40B4-BE49-F238E27FC236}">
                <a16:creationId xmlns:a16="http://schemas.microsoft.com/office/drawing/2014/main" id="{F0C73F63-22CE-D1F0-C0AB-F7EB79967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66467" y="1636395"/>
            <a:ext cx="4640737" cy="348055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BD1DA6-4B32-0581-5A2D-9BED6EF1DE65}"/>
              </a:ext>
            </a:extLst>
          </p:cNvPr>
          <p:cNvSpPr/>
          <p:nvPr/>
        </p:nvSpPr>
        <p:spPr>
          <a:xfrm>
            <a:off x="728663" y="3339602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Went to the Del Mar fair with some friends and went into the atrium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B42FE-BE4B-B245-0491-CDD4250C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33" y="0"/>
            <a:ext cx="620671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1" dirty="0">
                <a:solidFill>
                  <a:schemeClr val="bg1"/>
                </a:solidFill>
                <a:effectLst/>
              </a:rPr>
              <a:t>Items that happened in the semester individually, with friends, groups, locally, nationally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1A71D-AAC3-8B64-04EB-D2D309A041AF}"/>
              </a:ext>
            </a:extLst>
          </p:cNvPr>
          <p:cNvSpPr txBox="1"/>
          <p:nvPr/>
        </p:nvSpPr>
        <p:spPr>
          <a:xfrm>
            <a:off x="979892" y="3068631"/>
            <a:ext cx="46053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erson holding a light saber&#10;&#10;Description automatically generated">
            <a:extLst>
              <a:ext uri="{FF2B5EF4-FFF2-40B4-BE49-F238E27FC236}">
                <a16:creationId xmlns:a16="http://schemas.microsoft.com/office/drawing/2014/main" id="{B83CAA40-A15F-48B8-167E-873DFACC4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t="404"/>
          <a:stretch/>
        </p:blipFill>
        <p:spPr>
          <a:xfrm rot="5400000">
            <a:off x="6276679" y="953691"/>
            <a:ext cx="6627614" cy="4950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1892E4-0A02-7D61-35D0-2F518A3C7189}"/>
              </a:ext>
            </a:extLst>
          </p:cNvPr>
          <p:cNvSpPr/>
          <p:nvPr/>
        </p:nvSpPr>
        <p:spPr>
          <a:xfrm>
            <a:off x="1198376" y="3169874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/>
                </a:solidFill>
              </a:rPr>
              <a:t>I went to see one of my favorite movies, The Phantom Menace on May 4th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3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735F8-016A-BA08-75CE-9736CCF1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i="1" dirty="0">
                <a:solidFill>
                  <a:schemeClr val="bg1"/>
                </a:solidFill>
              </a:rPr>
              <a:t>Items that did not happen that you wanted, expected</a:t>
            </a:r>
            <a:endParaRPr lang="en-US" sz="4600" dirty="0">
              <a:solidFill>
                <a:schemeClr val="bg1"/>
              </a:solidFill>
            </a:endParaRPr>
          </a:p>
        </p:txBody>
      </p:sp>
      <p:pic>
        <p:nvPicPr>
          <p:cNvPr id="5" name="Picture 4" descr="A building with a flag on top&#10;&#10;Description automatically generated">
            <a:extLst>
              <a:ext uri="{FF2B5EF4-FFF2-40B4-BE49-F238E27FC236}">
                <a16:creationId xmlns:a16="http://schemas.microsoft.com/office/drawing/2014/main" id="{3048B9C4-3DD7-B08F-A6A6-7814C955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7355" b="1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E6BF47-820F-2231-3E03-C72EB3FC7E9F}"/>
              </a:ext>
            </a:extLst>
          </p:cNvPr>
          <p:cNvSpPr/>
          <p:nvPr/>
        </p:nvSpPr>
        <p:spPr>
          <a:xfrm>
            <a:off x="1117412" y="4069144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I was supposed to go to Mexico city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5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2C411-8F3A-63AC-5AC7-E839AAB7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Items that did not happen that you wanted, expected</a:t>
            </a:r>
            <a:endParaRPr lang="en-US" sz="5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curly hair and a beard&#10;&#10;Description automatically generated">
            <a:extLst>
              <a:ext uri="{FF2B5EF4-FFF2-40B4-BE49-F238E27FC236}">
                <a16:creationId xmlns:a16="http://schemas.microsoft.com/office/drawing/2014/main" id="{CFAE521A-680D-B08D-8C63-1002CA347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6467" y="1056303"/>
            <a:ext cx="4640737" cy="464073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945A2E-70F4-97CD-C06D-29C2C68BE00F}"/>
              </a:ext>
            </a:extLst>
          </p:cNvPr>
          <p:cNvSpPr/>
          <p:nvPr/>
        </p:nvSpPr>
        <p:spPr>
          <a:xfrm>
            <a:off x="1110357" y="4157656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did not go the the Childish Gambino concert.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2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EBB4-306C-0B10-F02F-61477947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 </a:t>
            </a:r>
            <a:r>
              <a:rPr lang="en-US" sz="31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you experienced that have touched your life this semester in an positive way</a:t>
            </a:r>
            <a:endParaRPr lang="en-US" sz="31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bird sitting on a branch&#10;&#10;Description automatically generated">
            <a:extLst>
              <a:ext uri="{FF2B5EF4-FFF2-40B4-BE49-F238E27FC236}">
                <a16:creationId xmlns:a16="http://schemas.microsoft.com/office/drawing/2014/main" id="{D8787C77-1C29-91C3-EA5C-3DFA40D5A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0548" y="1057275"/>
            <a:ext cx="3557587" cy="4743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FB4F842-D4C3-11A1-5560-3A4626508875}"/>
              </a:ext>
            </a:extLst>
          </p:cNvPr>
          <p:cNvSpPr/>
          <p:nvPr/>
        </p:nvSpPr>
        <p:spPr>
          <a:xfrm>
            <a:off x="1345423" y="3918724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helped an injured bird and helped it get back to its nest </a:t>
            </a:r>
          </a:p>
        </p:txBody>
      </p:sp>
    </p:spTree>
    <p:extLst>
      <p:ext uri="{BB962C8B-B14F-4D97-AF65-F5344CB8AC3E}">
        <p14:creationId xmlns:p14="http://schemas.microsoft.com/office/powerpoint/2010/main" val="357648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FF2F5-4A90-A339-E890-1858F9B2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0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 </a:t>
            </a:r>
            <a:r>
              <a:rPr lang="en-US" sz="3500" b="0" i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Items that you experienced that have touched your life this semester in an positive way</a:t>
            </a:r>
            <a:endParaRPr lang="en-US" sz="35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520B0-72D3-EA54-FEEE-38BECC6936F0}"/>
              </a:ext>
            </a:extLst>
          </p:cNvPr>
          <p:cNvSpPr txBox="1"/>
          <p:nvPr/>
        </p:nvSpPr>
        <p:spPr>
          <a:xfrm>
            <a:off x="728663" y="3902075"/>
            <a:ext cx="53673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petting a cat&#10;&#10;Description automatically generated">
            <a:extLst>
              <a:ext uri="{FF2B5EF4-FFF2-40B4-BE49-F238E27FC236}">
                <a16:creationId xmlns:a16="http://schemas.microsoft.com/office/drawing/2014/main" id="{DBC697AD-1638-D210-ED63-5FB79EEE5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666467" y="1636395"/>
            <a:ext cx="4640737" cy="34805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C23D3D-2EE8-3D91-C935-E9A4579C128B}"/>
              </a:ext>
            </a:extLst>
          </p:cNvPr>
          <p:cNvSpPr/>
          <p:nvPr/>
        </p:nvSpPr>
        <p:spPr>
          <a:xfrm>
            <a:off x="1196082" y="3922709"/>
            <a:ext cx="4168371" cy="1074744"/>
          </a:xfrm>
          <a:custGeom>
            <a:avLst/>
            <a:gdLst>
              <a:gd name="connsiteX0" fmla="*/ 0 w 4168371"/>
              <a:gd name="connsiteY0" fmla="*/ 179128 h 1074744"/>
              <a:gd name="connsiteX1" fmla="*/ 179128 w 4168371"/>
              <a:gd name="connsiteY1" fmla="*/ 0 h 1074744"/>
              <a:gd name="connsiteX2" fmla="*/ 723430 w 4168371"/>
              <a:gd name="connsiteY2" fmla="*/ 0 h 1074744"/>
              <a:gd name="connsiteX3" fmla="*/ 1191530 w 4168371"/>
              <a:gd name="connsiteY3" fmla="*/ 0 h 1074744"/>
              <a:gd name="connsiteX4" fmla="*/ 1773933 w 4168371"/>
              <a:gd name="connsiteY4" fmla="*/ 0 h 1074744"/>
              <a:gd name="connsiteX5" fmla="*/ 2242033 w 4168371"/>
              <a:gd name="connsiteY5" fmla="*/ 0 h 1074744"/>
              <a:gd name="connsiteX6" fmla="*/ 2824436 w 4168371"/>
              <a:gd name="connsiteY6" fmla="*/ 0 h 1074744"/>
              <a:gd name="connsiteX7" fmla="*/ 3254435 w 4168371"/>
              <a:gd name="connsiteY7" fmla="*/ 0 h 1074744"/>
              <a:gd name="connsiteX8" fmla="*/ 3989243 w 4168371"/>
              <a:gd name="connsiteY8" fmla="*/ 0 h 1074744"/>
              <a:gd name="connsiteX9" fmla="*/ 4168371 w 4168371"/>
              <a:gd name="connsiteY9" fmla="*/ 179128 h 1074744"/>
              <a:gd name="connsiteX10" fmla="*/ 4168371 w 4168371"/>
              <a:gd name="connsiteY10" fmla="*/ 537372 h 1074744"/>
              <a:gd name="connsiteX11" fmla="*/ 4168371 w 4168371"/>
              <a:gd name="connsiteY11" fmla="*/ 895616 h 1074744"/>
              <a:gd name="connsiteX12" fmla="*/ 3989243 w 4168371"/>
              <a:gd name="connsiteY12" fmla="*/ 1074744 h 1074744"/>
              <a:gd name="connsiteX13" fmla="*/ 3521143 w 4168371"/>
              <a:gd name="connsiteY13" fmla="*/ 1074744 h 1074744"/>
              <a:gd name="connsiteX14" fmla="*/ 3014942 w 4168371"/>
              <a:gd name="connsiteY14" fmla="*/ 1074744 h 1074744"/>
              <a:gd name="connsiteX15" fmla="*/ 2470640 w 4168371"/>
              <a:gd name="connsiteY15" fmla="*/ 1074744 h 1074744"/>
              <a:gd name="connsiteX16" fmla="*/ 2002540 w 4168371"/>
              <a:gd name="connsiteY16" fmla="*/ 1074744 h 1074744"/>
              <a:gd name="connsiteX17" fmla="*/ 1382036 w 4168371"/>
              <a:gd name="connsiteY17" fmla="*/ 1074744 h 1074744"/>
              <a:gd name="connsiteX18" fmla="*/ 837734 w 4168371"/>
              <a:gd name="connsiteY18" fmla="*/ 1074744 h 1074744"/>
              <a:gd name="connsiteX19" fmla="*/ 179128 w 4168371"/>
              <a:gd name="connsiteY19" fmla="*/ 1074744 h 1074744"/>
              <a:gd name="connsiteX20" fmla="*/ 0 w 4168371"/>
              <a:gd name="connsiteY20" fmla="*/ 895616 h 1074744"/>
              <a:gd name="connsiteX21" fmla="*/ 0 w 4168371"/>
              <a:gd name="connsiteY21" fmla="*/ 523042 h 1074744"/>
              <a:gd name="connsiteX22" fmla="*/ 0 w 4168371"/>
              <a:gd name="connsiteY22" fmla="*/ 179128 h 107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68371" h="1074744" fill="none" extrusionOk="0">
                <a:moveTo>
                  <a:pt x="0" y="179128"/>
                </a:moveTo>
                <a:cubicBezTo>
                  <a:pt x="-6179" y="79848"/>
                  <a:pt x="89686" y="8169"/>
                  <a:pt x="179128" y="0"/>
                </a:cubicBezTo>
                <a:cubicBezTo>
                  <a:pt x="356995" y="-60200"/>
                  <a:pt x="585386" y="5292"/>
                  <a:pt x="723430" y="0"/>
                </a:cubicBezTo>
                <a:cubicBezTo>
                  <a:pt x="861474" y="-5292"/>
                  <a:pt x="999397" y="50173"/>
                  <a:pt x="1191530" y="0"/>
                </a:cubicBezTo>
                <a:cubicBezTo>
                  <a:pt x="1383663" y="-50173"/>
                  <a:pt x="1553901" y="51786"/>
                  <a:pt x="1773933" y="0"/>
                </a:cubicBezTo>
                <a:cubicBezTo>
                  <a:pt x="1993965" y="-51786"/>
                  <a:pt x="2100988" y="44336"/>
                  <a:pt x="2242033" y="0"/>
                </a:cubicBezTo>
                <a:cubicBezTo>
                  <a:pt x="2383078" y="-44336"/>
                  <a:pt x="2685389" y="20175"/>
                  <a:pt x="2824436" y="0"/>
                </a:cubicBezTo>
                <a:cubicBezTo>
                  <a:pt x="2963483" y="-20175"/>
                  <a:pt x="3102343" y="5719"/>
                  <a:pt x="3254435" y="0"/>
                </a:cubicBezTo>
                <a:cubicBezTo>
                  <a:pt x="3406527" y="-5719"/>
                  <a:pt x="3631718" y="11636"/>
                  <a:pt x="3989243" y="0"/>
                </a:cubicBezTo>
                <a:cubicBezTo>
                  <a:pt x="4090409" y="2073"/>
                  <a:pt x="4189452" y="67594"/>
                  <a:pt x="4168371" y="179128"/>
                </a:cubicBezTo>
                <a:cubicBezTo>
                  <a:pt x="4194611" y="310882"/>
                  <a:pt x="4149901" y="383401"/>
                  <a:pt x="4168371" y="537372"/>
                </a:cubicBezTo>
                <a:cubicBezTo>
                  <a:pt x="4186841" y="691343"/>
                  <a:pt x="4156114" y="735685"/>
                  <a:pt x="4168371" y="895616"/>
                </a:cubicBezTo>
                <a:cubicBezTo>
                  <a:pt x="4195476" y="987372"/>
                  <a:pt x="4087063" y="1082432"/>
                  <a:pt x="3989243" y="1074744"/>
                </a:cubicBezTo>
                <a:cubicBezTo>
                  <a:pt x="3822872" y="1078817"/>
                  <a:pt x="3741633" y="1069074"/>
                  <a:pt x="3521143" y="1074744"/>
                </a:cubicBezTo>
                <a:cubicBezTo>
                  <a:pt x="3300653" y="1080414"/>
                  <a:pt x="3263112" y="1061323"/>
                  <a:pt x="3014942" y="1074744"/>
                </a:cubicBezTo>
                <a:cubicBezTo>
                  <a:pt x="2766772" y="1088165"/>
                  <a:pt x="2690684" y="1059629"/>
                  <a:pt x="2470640" y="1074744"/>
                </a:cubicBezTo>
                <a:cubicBezTo>
                  <a:pt x="2250596" y="1089859"/>
                  <a:pt x="2128436" y="1064709"/>
                  <a:pt x="2002540" y="1074744"/>
                </a:cubicBezTo>
                <a:cubicBezTo>
                  <a:pt x="1876644" y="1084779"/>
                  <a:pt x="1590031" y="1049185"/>
                  <a:pt x="1382036" y="1074744"/>
                </a:cubicBezTo>
                <a:cubicBezTo>
                  <a:pt x="1174041" y="1100303"/>
                  <a:pt x="1015544" y="1066381"/>
                  <a:pt x="837734" y="1074744"/>
                </a:cubicBezTo>
                <a:cubicBezTo>
                  <a:pt x="659924" y="1083107"/>
                  <a:pt x="503509" y="1006444"/>
                  <a:pt x="179128" y="1074744"/>
                </a:cubicBezTo>
                <a:cubicBezTo>
                  <a:pt x="73930" y="1067572"/>
                  <a:pt x="18787" y="974218"/>
                  <a:pt x="0" y="895616"/>
                </a:cubicBezTo>
                <a:cubicBezTo>
                  <a:pt x="-10760" y="714159"/>
                  <a:pt x="33095" y="705815"/>
                  <a:pt x="0" y="523042"/>
                </a:cubicBezTo>
                <a:cubicBezTo>
                  <a:pt x="-33095" y="340269"/>
                  <a:pt x="36895" y="310371"/>
                  <a:pt x="0" y="179128"/>
                </a:cubicBezTo>
                <a:close/>
              </a:path>
              <a:path w="4168371" h="1074744" stroke="0" extrusionOk="0">
                <a:moveTo>
                  <a:pt x="0" y="179128"/>
                </a:moveTo>
                <a:cubicBezTo>
                  <a:pt x="-11284" y="73238"/>
                  <a:pt x="63833" y="6142"/>
                  <a:pt x="179128" y="0"/>
                </a:cubicBezTo>
                <a:cubicBezTo>
                  <a:pt x="448945" y="-43571"/>
                  <a:pt x="532435" y="19145"/>
                  <a:pt x="799632" y="0"/>
                </a:cubicBezTo>
                <a:cubicBezTo>
                  <a:pt x="1066829" y="-19145"/>
                  <a:pt x="1153792" y="46878"/>
                  <a:pt x="1305833" y="0"/>
                </a:cubicBezTo>
                <a:cubicBezTo>
                  <a:pt x="1457874" y="-46878"/>
                  <a:pt x="1556940" y="26240"/>
                  <a:pt x="1773933" y="0"/>
                </a:cubicBezTo>
                <a:cubicBezTo>
                  <a:pt x="1990926" y="-26240"/>
                  <a:pt x="2095798" y="327"/>
                  <a:pt x="2356337" y="0"/>
                </a:cubicBezTo>
                <a:cubicBezTo>
                  <a:pt x="2616876" y="-327"/>
                  <a:pt x="2734348" y="19314"/>
                  <a:pt x="2862538" y="0"/>
                </a:cubicBezTo>
                <a:cubicBezTo>
                  <a:pt x="2990728" y="-19314"/>
                  <a:pt x="3183059" y="49898"/>
                  <a:pt x="3483042" y="0"/>
                </a:cubicBezTo>
                <a:cubicBezTo>
                  <a:pt x="3783025" y="-49898"/>
                  <a:pt x="3808355" y="41897"/>
                  <a:pt x="3989243" y="0"/>
                </a:cubicBezTo>
                <a:cubicBezTo>
                  <a:pt x="4079255" y="14753"/>
                  <a:pt x="4160125" y="70633"/>
                  <a:pt x="4168371" y="179128"/>
                </a:cubicBezTo>
                <a:cubicBezTo>
                  <a:pt x="4177833" y="301590"/>
                  <a:pt x="4127859" y="405209"/>
                  <a:pt x="4168371" y="523042"/>
                </a:cubicBezTo>
                <a:cubicBezTo>
                  <a:pt x="4208883" y="640875"/>
                  <a:pt x="4146598" y="718035"/>
                  <a:pt x="4168371" y="895616"/>
                </a:cubicBezTo>
                <a:cubicBezTo>
                  <a:pt x="4188110" y="975041"/>
                  <a:pt x="4091170" y="1072812"/>
                  <a:pt x="3989243" y="1074744"/>
                </a:cubicBezTo>
                <a:cubicBezTo>
                  <a:pt x="3751246" y="1084587"/>
                  <a:pt x="3665963" y="1037569"/>
                  <a:pt x="3444941" y="1074744"/>
                </a:cubicBezTo>
                <a:cubicBezTo>
                  <a:pt x="3223919" y="1111919"/>
                  <a:pt x="3125552" y="1027297"/>
                  <a:pt x="2976841" y="1074744"/>
                </a:cubicBezTo>
                <a:cubicBezTo>
                  <a:pt x="2828130" y="1122191"/>
                  <a:pt x="2627642" y="1023281"/>
                  <a:pt x="2432539" y="1074744"/>
                </a:cubicBezTo>
                <a:cubicBezTo>
                  <a:pt x="2237436" y="1126207"/>
                  <a:pt x="1956022" y="1007174"/>
                  <a:pt x="1812034" y="1074744"/>
                </a:cubicBezTo>
                <a:cubicBezTo>
                  <a:pt x="1668047" y="1142314"/>
                  <a:pt x="1385535" y="1054809"/>
                  <a:pt x="1267732" y="1074744"/>
                </a:cubicBezTo>
                <a:cubicBezTo>
                  <a:pt x="1149929" y="1094679"/>
                  <a:pt x="1021621" y="1068116"/>
                  <a:pt x="837734" y="1074744"/>
                </a:cubicBezTo>
                <a:cubicBezTo>
                  <a:pt x="653847" y="1081372"/>
                  <a:pt x="421107" y="1017458"/>
                  <a:pt x="179128" y="1074744"/>
                </a:cubicBezTo>
                <a:cubicBezTo>
                  <a:pt x="83707" y="1072663"/>
                  <a:pt x="-10174" y="1010698"/>
                  <a:pt x="0" y="895616"/>
                </a:cubicBezTo>
                <a:cubicBezTo>
                  <a:pt x="-424" y="805152"/>
                  <a:pt x="13431" y="679275"/>
                  <a:pt x="0" y="544537"/>
                </a:cubicBezTo>
                <a:cubicBezTo>
                  <a:pt x="-13431" y="409799"/>
                  <a:pt x="12983" y="341672"/>
                  <a:pt x="0" y="179128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Was approached by a street cat near my house and it let me pet them and pick them up</a:t>
            </a:r>
          </a:p>
        </p:txBody>
      </p:sp>
    </p:spTree>
    <p:extLst>
      <p:ext uri="{BB962C8B-B14F-4D97-AF65-F5344CB8AC3E}">
        <p14:creationId xmlns:p14="http://schemas.microsoft.com/office/powerpoint/2010/main" val="53542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7330</TotalTime>
  <Words>627</Words>
  <Application>Microsoft Macintosh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MY 2024</vt:lpstr>
      <vt:lpstr>Items that happened in the semester individually, with friends, groups, locally, nationally</vt:lpstr>
      <vt:lpstr>Items that happened in the semester individually, with friends, groups, locally, nationally</vt:lpstr>
      <vt:lpstr>Items that happened in the semester individually, with friends, groups, locally, nationally</vt:lpstr>
      <vt:lpstr>Items that happened in the semester individually, with friends, groups, locally, nationally</vt:lpstr>
      <vt:lpstr>Items that did not happen that you wanted, expected</vt:lpstr>
      <vt:lpstr>Items that did not happen that you wanted, expected</vt:lpstr>
      <vt:lpstr>  Items that you experienced that have touched your life this semester in an positive way</vt:lpstr>
      <vt:lpstr>  Items that you experienced that have touched your life this semester in an positive way</vt:lpstr>
      <vt:lpstr>  Items that you experienced that have touched your life this semester in an positive way</vt:lpstr>
      <vt:lpstr>Items that you experienced that were sad or negative that you wish not to be experienced again</vt:lpstr>
      <vt:lpstr> Items that were highlighted by news, media advertisements/messages, government, other countries, other sources</vt:lpstr>
      <vt:lpstr> Items that were highlighted by news, media advertisements/messages, government, other countries, other sources</vt:lpstr>
      <vt:lpstr>Items that illustrates changes to processes (buying food other items), laws/restrictions</vt:lpstr>
      <vt:lpstr>Items that illustrates changes to processes (buying food other items), laws/restrictions</vt:lpstr>
      <vt:lpstr>Items that illustrates changes to processes (buying food other items), laws/restrictions</vt:lpstr>
      <vt:lpstr>Items that illustrates people’s creativity to assist others (i.e. drive by birthday parties)</vt:lpstr>
      <vt:lpstr>Items that illustrates people’s creativity to assist others (i.e. drive by birthday parties)</vt:lpstr>
      <vt:lpstr>Items that illustrates people’s creativity to assist others (i.e. drive by birthday parties)</vt:lpstr>
      <vt:lpstr>Other relevant items to discuss the semester you had, the semester you wanted, and the semesters that you wish to have in the future.</vt:lpstr>
      <vt:lpstr>Other relevant items to discuss the semester you had, the semester you wanted, and the semesters that you wish to have in the future.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 Britton</dc:creator>
  <cp:lastModifiedBy>Tomas Britton</cp:lastModifiedBy>
  <cp:revision>1</cp:revision>
  <dcterms:created xsi:type="dcterms:W3CDTF">2024-12-09T20:55:50Z</dcterms:created>
  <dcterms:modified xsi:type="dcterms:W3CDTF">2024-12-14T23:06:34Z</dcterms:modified>
</cp:coreProperties>
</file>