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61" r:id="rId4"/>
    <p:sldId id="263" r:id="rId5"/>
    <p:sldId id="260" r:id="rId6"/>
    <p:sldId id="262" r:id="rId7"/>
    <p:sldId id="271" r:id="rId8"/>
    <p:sldId id="274" r:id="rId9"/>
    <p:sldId id="264" r:id="rId10"/>
    <p:sldId id="270" r:id="rId11"/>
    <p:sldId id="269" r:id="rId12"/>
    <p:sldId id="265" r:id="rId13"/>
    <p:sldId id="266" r:id="rId14"/>
    <p:sldId id="267" r:id="rId15"/>
    <p:sldId id="268" r:id="rId16"/>
    <p:sldId id="272" r:id="rId17"/>
    <p:sldId id="275"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ED397-FD05-160E-CDC8-B5009E593367}" v="2269" dt="2024-12-19T10:01:12.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C4270120-CDFC-48DE-A6EA-6DEEDD0E436A}" type="datetimeFigureOut">
              <a:rPr lang="en-US" dirty="0"/>
              <a:t>12/19/2024</a:t>
            </a:fld>
            <a:endParaRPr lang="en-US" dirty="0"/>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r>
              <a:rPr lang="en-US" dirty="0"/>
              <a:t>Aarav Chawla</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6919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2A1F5BA7-0A17-4D30-9B66-E29324151C73}" type="datetimeFigureOut">
              <a:rPr lang="en-US" dirty="0"/>
              <a:t>12/19/2024</a:t>
            </a:fld>
            <a:endParaRPr lang="en-US" dirty="0"/>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r>
              <a:rPr lang="en-US" dirty="0"/>
              <a:t>Aarav Chawla</a:t>
            </a:r>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435159878"/>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76BEBB1B-D40A-4DB9-B3DE-BAAE675B83CD}" type="datetimeFigureOut">
              <a:rPr lang="en-US" dirty="0"/>
              <a:t>12/19/2024</a:t>
            </a:fld>
            <a:endParaRPr lang="en-US" dirty="0"/>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r>
              <a:rPr lang="en-US" dirty="0"/>
              <a:t>Aarav Chawla</a:t>
            </a:r>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694041697"/>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A3C9FAAF-C467-4C93-8ECD-39AF5A14D498}" type="datetimeFigureOut">
              <a:rPr lang="en-US" dirty="0"/>
              <a:t>12/19/2024</a:t>
            </a:fld>
            <a:endParaRPr lang="en-US" dirty="0"/>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r>
              <a:rPr lang="en-US" dirty="0"/>
              <a:t>Aarav Chawla</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363342502"/>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E37E480-B2BA-4553-A144-61E7F75833ED}" type="datetimeFigureOut">
              <a:rPr lang="en-US" dirty="0"/>
              <a:t>12/19/2024</a:t>
            </a:fld>
            <a:endParaRPr lang="en-US" dirty="0"/>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r>
              <a:rPr lang="en-US" dirty="0"/>
              <a:t>Aarav Chawla</a:t>
            </a:r>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3843085402"/>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90E682A-6B53-4B08-AE4D-4C5E659103CC}" type="datetimeFigureOut">
              <a:rPr lang="en-US" dirty="0"/>
              <a:t>12/19/2024</a:t>
            </a:fld>
            <a:endParaRPr lang="en-US" dirty="0"/>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r>
              <a:rPr lang="en-US" dirty="0"/>
              <a:t>Aarav Chawla</a:t>
            </a:r>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6822334"/>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7C69F0F6-BEBB-4894-ABB2-75C5CBE0DDB9}" type="datetimeFigureOut">
              <a:rPr lang="en-US" dirty="0"/>
              <a:t>12/19/2024</a:t>
            </a:fld>
            <a:endParaRPr lang="en-US" dirty="0"/>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r>
              <a:rPr lang="en-US" dirty="0"/>
              <a:t>Aarav Chawla</a:t>
            </a:r>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50435"/>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8B3E9E5F-17D9-4A30-9DA3-64E46A6DF111}" type="datetimeFigureOut">
              <a:rPr lang="en-US" dirty="0"/>
              <a:t>12/19/2024</a:t>
            </a:fld>
            <a:endParaRPr lang="en-US" dirty="0"/>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r>
              <a:rPr lang="en-US" dirty="0"/>
              <a:t>Aarav Chawla</a:t>
            </a:r>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4179851003"/>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033AC5F0-3BC3-4718-BCCA-24B5655EC864}" type="datetimeFigureOut">
              <a:rPr lang="en-US" dirty="0"/>
              <a:t>12/19/2024</a:t>
            </a:fld>
            <a:endParaRPr lang="en-US" dirty="0"/>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r>
              <a:rPr lang="en-US" dirty="0"/>
              <a:t>Aarav Chawla</a:t>
            </a:r>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558863484"/>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9EB8BD81-465B-40F2-9A54-9DF3B12AF598}" type="datetimeFigureOut">
              <a:rPr lang="en-US" dirty="0"/>
              <a:t>12/19/2024</a:t>
            </a:fld>
            <a:endParaRPr lang="en-US" dirty="0"/>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r>
              <a:rPr lang="en-US" dirty="0"/>
              <a:t>Aarav Chawla</a:t>
            </a:r>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3006720785"/>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noChangeAspect="1"/>
          </p:cNvSpPr>
          <p:nvPr>
            <p:ph type="pic" idx="1"/>
          </p:nvPr>
        </p:nvSpPr>
        <p:spPr>
          <a:xfrm>
            <a:off x="5334001" y="762000"/>
            <a:ext cx="5333999" cy="5334000"/>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F04B3CEF-64EF-4C43-9530-8E9CBFD2CAD1}" type="datetimeFigureOut">
              <a:rPr lang="en-US" dirty="0"/>
              <a:t>12/19/2024</a:t>
            </a:fld>
            <a:endParaRPr lang="en-US" dirty="0"/>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r>
              <a:rPr lang="en-US" dirty="0"/>
              <a:t>Aarav Chawla</a:t>
            </a:r>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488795655"/>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B70A3DFD-A535-46B2-84C1-61DC8B16A904}" type="datetimeFigureOut">
              <a:rPr lang="en-US" dirty="0"/>
              <a:t>12/19/2024</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r>
              <a:rPr lang="en-US" dirty="0"/>
              <a:t>Aarav Chawla</a:t>
            </a: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196A61CA-0502-4EE4-9724-96EA822543E5}" type="slidenum">
              <a:rPr lang="en-US" dirty="0"/>
              <a:t>‹#›</a:t>
            </a:fld>
            <a:endParaRPr lang="en-US" dirty="0"/>
          </a:p>
        </p:txBody>
      </p:sp>
    </p:spTree>
    <p:extLst>
      <p:ext uri="{BB962C8B-B14F-4D97-AF65-F5344CB8AC3E}">
        <p14:creationId xmlns:p14="http://schemas.microsoft.com/office/powerpoint/2010/main" val="321146290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guide id="3" pos="7200">
          <p15:clr>
            <a:srgbClr val="F26B43"/>
          </p15:clr>
        </p15:guide>
        <p15:guide id="4" pos="6720">
          <p15:clr>
            <a:srgbClr val="F26B43"/>
          </p15:clr>
        </p15:guide>
        <p15:guide id="16" pos="480">
          <p15:clr>
            <a:srgbClr val="F26B43"/>
          </p15:clr>
        </p15:guide>
        <p15:guide id="23" orient="horz"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a:t>Time Capsule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Review of my semester</a:t>
            </a:r>
          </a:p>
        </p:txBody>
      </p:sp>
      <p:sp>
        <p:nvSpPr>
          <p:cNvPr id="4" name="Footer Placeholder 3">
            <a:extLst>
              <a:ext uri="{FF2B5EF4-FFF2-40B4-BE49-F238E27FC236}">
                <a16:creationId xmlns:a16="http://schemas.microsoft.com/office/drawing/2014/main" id="{71B5BE30-DCEC-21CB-F59E-47BD5B763744}"/>
              </a:ext>
            </a:extLst>
          </p:cNvPr>
          <p:cNvSpPr>
            <a:spLocks noGrp="1"/>
          </p:cNvSpPr>
          <p:nvPr>
            <p:ph type="ftr" sz="quarter" idx="11"/>
          </p:nvPr>
        </p:nvSpPr>
        <p:spPr>
          <a:xfrm>
            <a:off x="5859" y="6483149"/>
            <a:ext cx="12215101" cy="359218"/>
          </a:xfrm>
        </p:spPr>
        <p:txBody>
          <a:bodyPr/>
          <a:lstStyle/>
          <a:p>
            <a:pPr algn="ctr"/>
            <a:r>
              <a:rPr lang="en-US" sz="1200" dirty="0"/>
              <a:t>Aarav Chawla</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76355" y="136392"/>
            <a:ext cx="9238434" cy="857559"/>
          </a:xfrm>
        </p:spPr>
        <p:txBody>
          <a:bodyPr/>
          <a:lstStyle/>
          <a:p>
            <a:r>
              <a:rPr lang="en-US" dirty="0"/>
              <a:t>NO A/C at the Start of the year</a:t>
            </a:r>
          </a:p>
        </p:txBody>
      </p:sp>
      <p:pic>
        <p:nvPicPr>
          <p:cNvPr id="6" name="Content Placeholder 5" descr="A room with a green light&#10;&#10;Description automatically generated">
            <a:extLst>
              <a:ext uri="{FF2B5EF4-FFF2-40B4-BE49-F238E27FC236}">
                <a16:creationId xmlns:a16="http://schemas.microsoft.com/office/drawing/2014/main" id="{E25A2999-58E5-2994-D56B-E3C1C0603483}"/>
              </a:ext>
            </a:extLst>
          </p:cNvPr>
          <p:cNvPicPr>
            <a:picLocks noGrp="1" noChangeAspect="1"/>
          </p:cNvPicPr>
          <p:nvPr>
            <p:ph idx="1"/>
          </p:nvPr>
        </p:nvPicPr>
        <p:blipFill>
          <a:blip r:embed="rId2"/>
          <a:stretch>
            <a:fillRect/>
          </a:stretch>
        </p:blipFill>
        <p:spPr>
          <a:xfrm>
            <a:off x="2391601" y="1231232"/>
            <a:ext cx="6712785" cy="4074695"/>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sp>
        <p:nvSpPr>
          <p:cNvPr id="8" name="TextBox 7">
            <a:extLst>
              <a:ext uri="{FF2B5EF4-FFF2-40B4-BE49-F238E27FC236}">
                <a16:creationId xmlns:a16="http://schemas.microsoft.com/office/drawing/2014/main" id="{439C9354-A151-2211-B716-948DBB9F4F91}"/>
              </a:ext>
            </a:extLst>
          </p:cNvPr>
          <p:cNvSpPr txBox="1"/>
          <p:nvPr/>
        </p:nvSpPr>
        <p:spPr>
          <a:xfrm>
            <a:off x="949157" y="5728367"/>
            <a:ext cx="95851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First month of college was brutal with the weather. We had 5 fans on and left the door open when we were sleeping.</a:t>
            </a:r>
          </a:p>
        </p:txBody>
      </p:sp>
    </p:spTree>
    <p:extLst>
      <p:ext uri="{BB962C8B-B14F-4D97-AF65-F5344CB8AC3E}">
        <p14:creationId xmlns:p14="http://schemas.microsoft.com/office/powerpoint/2010/main" val="316748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901A-E6DB-1CC3-8B00-B6539C2BE2F7}"/>
              </a:ext>
            </a:extLst>
          </p:cNvPr>
          <p:cNvSpPr>
            <a:spLocks noGrp="1"/>
          </p:cNvSpPr>
          <p:nvPr>
            <p:ph type="title"/>
          </p:nvPr>
        </p:nvSpPr>
        <p:spPr>
          <a:xfrm>
            <a:off x="1476355" y="3127094"/>
            <a:ext cx="9238434" cy="861383"/>
          </a:xfrm>
        </p:spPr>
        <p:txBody>
          <a:bodyPr/>
          <a:lstStyle/>
          <a:p>
            <a:pPr algn="ctr"/>
            <a:r>
              <a:rPr lang="en-US" sz="4800" dirty="0"/>
              <a:t>Things that did not happen that I wanted to Happen</a:t>
            </a:r>
            <a:endParaRPr lang="en-US"/>
          </a:p>
        </p:txBody>
      </p:sp>
      <p:sp>
        <p:nvSpPr>
          <p:cNvPr id="3" name="Date Placeholder 2">
            <a:extLst>
              <a:ext uri="{FF2B5EF4-FFF2-40B4-BE49-F238E27FC236}">
                <a16:creationId xmlns:a16="http://schemas.microsoft.com/office/drawing/2014/main" id="{B9B8A4BB-C932-38E3-9701-6D188F6EFFBC}"/>
              </a:ext>
            </a:extLst>
          </p:cNvPr>
          <p:cNvSpPr>
            <a:spLocks noGrp="1"/>
          </p:cNvSpPr>
          <p:nvPr>
            <p:ph type="dt" sz="half" idx="10"/>
          </p:nvPr>
        </p:nvSpPr>
        <p:spPr/>
        <p:txBody>
          <a:bodyPr/>
          <a:lstStyle/>
          <a:p>
            <a:fld id="{227938A3-609C-445D-8EEC-B362D9283316}" type="datetime1">
              <a:t>12/19/2024</a:t>
            </a:fld>
            <a:endParaRPr lang="en-US" dirty="0"/>
          </a:p>
        </p:txBody>
      </p:sp>
      <p:sp>
        <p:nvSpPr>
          <p:cNvPr id="4" name="Footer Placeholder 3">
            <a:extLst>
              <a:ext uri="{FF2B5EF4-FFF2-40B4-BE49-F238E27FC236}">
                <a16:creationId xmlns:a16="http://schemas.microsoft.com/office/drawing/2014/main" id="{3F1F724D-A077-CA3B-8243-2EB0E4BB1796}"/>
              </a:ext>
            </a:extLst>
          </p:cNvPr>
          <p:cNvSpPr>
            <a:spLocks noGrp="1"/>
          </p:cNvSpPr>
          <p:nvPr>
            <p:ph type="ftr" sz="quarter" idx="11"/>
          </p:nvPr>
        </p:nvSpPr>
        <p:spPr/>
        <p:txBody>
          <a:bodyPr/>
          <a:lstStyle/>
          <a:p>
            <a:r>
              <a:rPr lang="en-US" dirty="0"/>
              <a:t>Aarav Chawla</a:t>
            </a:r>
          </a:p>
        </p:txBody>
      </p:sp>
    </p:spTree>
    <p:extLst>
      <p:ext uri="{BB962C8B-B14F-4D97-AF65-F5344CB8AC3E}">
        <p14:creationId xmlns:p14="http://schemas.microsoft.com/office/powerpoint/2010/main" val="230006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830619" y="22760"/>
            <a:ext cx="9238434" cy="857559"/>
          </a:xfrm>
        </p:spPr>
        <p:txBody>
          <a:bodyPr/>
          <a:lstStyle/>
          <a:p>
            <a:r>
              <a:rPr lang="en-US" dirty="0"/>
              <a:t>Wanted to go to the beach more</a:t>
            </a:r>
          </a:p>
        </p:txBody>
      </p:sp>
      <p:pic>
        <p:nvPicPr>
          <p:cNvPr id="6" name="Content Placeholder 5" descr="A beach with waves crashing on the shore&#10;&#10;Description automatically generated">
            <a:extLst>
              <a:ext uri="{FF2B5EF4-FFF2-40B4-BE49-F238E27FC236}">
                <a16:creationId xmlns:a16="http://schemas.microsoft.com/office/drawing/2014/main" id="{8952353A-D6E3-57B7-39D1-73DC3C24D229}"/>
              </a:ext>
            </a:extLst>
          </p:cNvPr>
          <p:cNvPicPr>
            <a:picLocks noGrp="1" noChangeAspect="1"/>
          </p:cNvPicPr>
          <p:nvPr>
            <p:ph idx="1"/>
          </p:nvPr>
        </p:nvPicPr>
        <p:blipFill>
          <a:blip r:embed="rId2"/>
          <a:stretch>
            <a:fillRect/>
          </a:stretch>
        </p:blipFill>
        <p:spPr>
          <a:xfrm rot="5400000">
            <a:off x="1668286" y="1762626"/>
            <a:ext cx="4257842" cy="3191710"/>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seal in the water&#10;&#10;Description automatically generated">
            <a:extLst>
              <a:ext uri="{FF2B5EF4-FFF2-40B4-BE49-F238E27FC236}">
                <a16:creationId xmlns:a16="http://schemas.microsoft.com/office/drawing/2014/main" id="{BA22F25D-6230-CA45-7DFF-2B12D76A4EFB}"/>
              </a:ext>
            </a:extLst>
          </p:cNvPr>
          <p:cNvPicPr>
            <a:picLocks noChangeAspect="1"/>
          </p:cNvPicPr>
          <p:nvPr/>
        </p:nvPicPr>
        <p:blipFill>
          <a:blip r:embed="rId3"/>
          <a:stretch>
            <a:fillRect/>
          </a:stretch>
        </p:blipFill>
        <p:spPr>
          <a:xfrm rot="5400000">
            <a:off x="6504741" y="1752600"/>
            <a:ext cx="4275221" cy="3193047"/>
          </a:xfrm>
          <a:prstGeom prst="rect">
            <a:avLst/>
          </a:prstGeom>
        </p:spPr>
      </p:pic>
      <p:sp>
        <p:nvSpPr>
          <p:cNvPr id="9" name="TextBox 8">
            <a:extLst>
              <a:ext uri="{FF2B5EF4-FFF2-40B4-BE49-F238E27FC236}">
                <a16:creationId xmlns:a16="http://schemas.microsoft.com/office/drawing/2014/main" id="{F4864938-D981-11C0-546D-A5EA472B59ED}"/>
              </a:ext>
            </a:extLst>
          </p:cNvPr>
          <p:cNvSpPr txBox="1"/>
          <p:nvPr/>
        </p:nvSpPr>
        <p:spPr>
          <a:xfrm>
            <a:off x="949157" y="5728367"/>
            <a:ext cx="95851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I did not go to the beach a single time during this semester which looking back on I regret since the weather is always so nice in San Diego.</a:t>
            </a:r>
          </a:p>
        </p:txBody>
      </p:sp>
    </p:spTree>
    <p:extLst>
      <p:ext uri="{BB962C8B-B14F-4D97-AF65-F5344CB8AC3E}">
        <p14:creationId xmlns:p14="http://schemas.microsoft.com/office/powerpoint/2010/main" val="4076946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901A-E6DB-1CC3-8B00-B6539C2BE2F7}"/>
              </a:ext>
            </a:extLst>
          </p:cNvPr>
          <p:cNvSpPr>
            <a:spLocks noGrp="1"/>
          </p:cNvSpPr>
          <p:nvPr>
            <p:ph type="title"/>
          </p:nvPr>
        </p:nvSpPr>
        <p:spPr>
          <a:xfrm>
            <a:off x="1476355" y="3127094"/>
            <a:ext cx="9238434" cy="861383"/>
          </a:xfrm>
        </p:spPr>
        <p:txBody>
          <a:bodyPr/>
          <a:lstStyle/>
          <a:p>
            <a:pPr algn="ctr"/>
            <a:r>
              <a:rPr lang="en-US" sz="4800" dirty="0"/>
              <a:t>Major News during this past semester</a:t>
            </a:r>
            <a:endParaRPr lang="en-US" dirty="0"/>
          </a:p>
        </p:txBody>
      </p:sp>
      <p:sp>
        <p:nvSpPr>
          <p:cNvPr id="3" name="Date Placeholder 2">
            <a:extLst>
              <a:ext uri="{FF2B5EF4-FFF2-40B4-BE49-F238E27FC236}">
                <a16:creationId xmlns:a16="http://schemas.microsoft.com/office/drawing/2014/main" id="{B9B8A4BB-C932-38E3-9701-6D188F6EFFBC}"/>
              </a:ext>
            </a:extLst>
          </p:cNvPr>
          <p:cNvSpPr>
            <a:spLocks noGrp="1"/>
          </p:cNvSpPr>
          <p:nvPr>
            <p:ph type="dt" sz="half" idx="10"/>
          </p:nvPr>
        </p:nvSpPr>
        <p:spPr/>
        <p:txBody>
          <a:bodyPr/>
          <a:lstStyle/>
          <a:p>
            <a:fld id="{227938A3-609C-445D-8EEC-B362D9283316}" type="datetime1">
              <a:t>12/19/2024</a:t>
            </a:fld>
            <a:endParaRPr lang="en-US" dirty="0"/>
          </a:p>
        </p:txBody>
      </p:sp>
      <p:sp>
        <p:nvSpPr>
          <p:cNvPr id="4" name="Footer Placeholder 3">
            <a:extLst>
              <a:ext uri="{FF2B5EF4-FFF2-40B4-BE49-F238E27FC236}">
                <a16:creationId xmlns:a16="http://schemas.microsoft.com/office/drawing/2014/main" id="{3F1F724D-A077-CA3B-8243-2EB0E4BB1796}"/>
              </a:ext>
            </a:extLst>
          </p:cNvPr>
          <p:cNvSpPr>
            <a:spLocks noGrp="1"/>
          </p:cNvSpPr>
          <p:nvPr>
            <p:ph type="ftr" sz="quarter" idx="11"/>
          </p:nvPr>
        </p:nvSpPr>
        <p:spPr/>
        <p:txBody>
          <a:bodyPr/>
          <a:lstStyle/>
          <a:p>
            <a:r>
              <a:rPr lang="en-US" dirty="0"/>
              <a:t>Aarav Chawla</a:t>
            </a:r>
          </a:p>
        </p:txBody>
      </p:sp>
    </p:spTree>
    <p:extLst>
      <p:ext uri="{BB962C8B-B14F-4D97-AF65-F5344CB8AC3E}">
        <p14:creationId xmlns:p14="http://schemas.microsoft.com/office/powerpoint/2010/main" val="514592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229971"/>
            <a:ext cx="9238434" cy="857559"/>
          </a:xfrm>
        </p:spPr>
        <p:txBody>
          <a:bodyPr/>
          <a:lstStyle/>
          <a:p>
            <a:r>
              <a:rPr lang="en-US" dirty="0"/>
              <a:t>The Election</a:t>
            </a:r>
          </a:p>
        </p:txBody>
      </p:sp>
      <p:pic>
        <p:nvPicPr>
          <p:cNvPr id="6" name="Content Placeholder 5" descr="1&quot; Voting Dot Sticker Pack: 240/Pack ...">
            <a:extLst>
              <a:ext uri="{FF2B5EF4-FFF2-40B4-BE49-F238E27FC236}">
                <a16:creationId xmlns:a16="http://schemas.microsoft.com/office/drawing/2014/main" id="{0F711990-F293-9113-3DA8-335CDB60BE33}"/>
              </a:ext>
            </a:extLst>
          </p:cNvPr>
          <p:cNvPicPr>
            <a:picLocks noGrp="1" noChangeAspect="1"/>
          </p:cNvPicPr>
          <p:nvPr>
            <p:ph idx="1"/>
          </p:nvPr>
        </p:nvPicPr>
        <p:blipFill>
          <a:blip r:embed="rId2"/>
          <a:stretch>
            <a:fillRect/>
          </a:stretch>
        </p:blipFill>
        <p:spPr>
          <a:xfrm>
            <a:off x="924328" y="1420891"/>
            <a:ext cx="4077875" cy="3479972"/>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I Voted” Contest – County of Union">
            <a:extLst>
              <a:ext uri="{FF2B5EF4-FFF2-40B4-BE49-F238E27FC236}">
                <a16:creationId xmlns:a16="http://schemas.microsoft.com/office/drawing/2014/main" id="{2BC2EEF2-FA6F-047F-683B-7D040627BE3B}"/>
              </a:ext>
            </a:extLst>
          </p:cNvPr>
          <p:cNvPicPr>
            <a:picLocks noChangeAspect="1"/>
          </p:cNvPicPr>
          <p:nvPr/>
        </p:nvPicPr>
        <p:blipFill>
          <a:blip r:embed="rId3"/>
          <a:stretch>
            <a:fillRect/>
          </a:stretch>
        </p:blipFill>
        <p:spPr>
          <a:xfrm>
            <a:off x="6615280" y="1421649"/>
            <a:ext cx="3479967" cy="3479967"/>
          </a:xfrm>
          <a:prstGeom prst="rect">
            <a:avLst/>
          </a:prstGeom>
        </p:spPr>
      </p:pic>
      <p:sp>
        <p:nvSpPr>
          <p:cNvPr id="9" name="TextBox 8">
            <a:extLst>
              <a:ext uri="{FF2B5EF4-FFF2-40B4-BE49-F238E27FC236}">
                <a16:creationId xmlns:a16="http://schemas.microsoft.com/office/drawing/2014/main" id="{ECE09C6B-E969-9C4C-F02C-C00DC834AC60}"/>
              </a:ext>
            </a:extLst>
          </p:cNvPr>
          <p:cNvSpPr txBox="1"/>
          <p:nvPr/>
        </p:nvSpPr>
        <p:spPr>
          <a:xfrm>
            <a:off x="922420" y="5407525"/>
            <a:ext cx="95851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The most significant world event that happened during the semester was the election. After the election many of my classes were canceled which was pretty significant.</a:t>
            </a:r>
          </a:p>
        </p:txBody>
      </p:sp>
    </p:spTree>
    <p:extLst>
      <p:ext uri="{BB962C8B-B14F-4D97-AF65-F5344CB8AC3E}">
        <p14:creationId xmlns:p14="http://schemas.microsoft.com/office/powerpoint/2010/main" val="80778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901A-E6DB-1CC3-8B00-B6539C2BE2F7}"/>
              </a:ext>
            </a:extLst>
          </p:cNvPr>
          <p:cNvSpPr>
            <a:spLocks noGrp="1"/>
          </p:cNvSpPr>
          <p:nvPr>
            <p:ph type="title"/>
          </p:nvPr>
        </p:nvSpPr>
        <p:spPr>
          <a:xfrm>
            <a:off x="1476355" y="3127094"/>
            <a:ext cx="9238434" cy="861383"/>
          </a:xfrm>
        </p:spPr>
        <p:txBody>
          <a:bodyPr/>
          <a:lstStyle/>
          <a:p>
            <a:pPr algn="ctr"/>
            <a:r>
              <a:rPr lang="en-US" sz="4800" dirty="0"/>
              <a:t>Things I want to happen Next Semester</a:t>
            </a:r>
            <a:endParaRPr lang="en-US" dirty="0"/>
          </a:p>
        </p:txBody>
      </p:sp>
      <p:sp>
        <p:nvSpPr>
          <p:cNvPr id="3" name="Date Placeholder 2">
            <a:extLst>
              <a:ext uri="{FF2B5EF4-FFF2-40B4-BE49-F238E27FC236}">
                <a16:creationId xmlns:a16="http://schemas.microsoft.com/office/drawing/2014/main" id="{B9B8A4BB-C932-38E3-9701-6D188F6EFFBC}"/>
              </a:ext>
            </a:extLst>
          </p:cNvPr>
          <p:cNvSpPr>
            <a:spLocks noGrp="1"/>
          </p:cNvSpPr>
          <p:nvPr>
            <p:ph type="dt" sz="half" idx="10"/>
          </p:nvPr>
        </p:nvSpPr>
        <p:spPr/>
        <p:txBody>
          <a:bodyPr/>
          <a:lstStyle/>
          <a:p>
            <a:fld id="{227938A3-609C-445D-8EEC-B362D9283316}" type="datetime1">
              <a:t>12/19/2024</a:t>
            </a:fld>
            <a:endParaRPr lang="en-US" dirty="0"/>
          </a:p>
        </p:txBody>
      </p:sp>
      <p:sp>
        <p:nvSpPr>
          <p:cNvPr id="4" name="Footer Placeholder 3">
            <a:extLst>
              <a:ext uri="{FF2B5EF4-FFF2-40B4-BE49-F238E27FC236}">
                <a16:creationId xmlns:a16="http://schemas.microsoft.com/office/drawing/2014/main" id="{3F1F724D-A077-CA3B-8243-2EB0E4BB1796}"/>
              </a:ext>
            </a:extLst>
          </p:cNvPr>
          <p:cNvSpPr>
            <a:spLocks noGrp="1"/>
          </p:cNvSpPr>
          <p:nvPr>
            <p:ph type="ftr" sz="quarter" idx="11"/>
          </p:nvPr>
        </p:nvSpPr>
        <p:spPr/>
        <p:txBody>
          <a:bodyPr/>
          <a:lstStyle/>
          <a:p>
            <a:r>
              <a:rPr lang="en-US" dirty="0"/>
              <a:t>Aarav Chawla</a:t>
            </a:r>
          </a:p>
        </p:txBody>
      </p:sp>
    </p:spTree>
    <p:extLst>
      <p:ext uri="{BB962C8B-B14F-4D97-AF65-F5344CB8AC3E}">
        <p14:creationId xmlns:p14="http://schemas.microsoft.com/office/powerpoint/2010/main" val="107339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229971"/>
            <a:ext cx="9238434" cy="857559"/>
          </a:xfrm>
        </p:spPr>
        <p:txBody>
          <a:bodyPr/>
          <a:lstStyle/>
          <a:p>
            <a:r>
              <a:rPr lang="en-US" dirty="0"/>
              <a:t>Join More Intramurals</a:t>
            </a:r>
          </a:p>
        </p:txBody>
      </p:sp>
      <p:pic>
        <p:nvPicPr>
          <p:cNvPr id="6" name="Content Placeholder 5" descr="Amazon.com : ABAJI Softball 1 Pack ...">
            <a:extLst>
              <a:ext uri="{FF2B5EF4-FFF2-40B4-BE49-F238E27FC236}">
                <a16:creationId xmlns:a16="http://schemas.microsoft.com/office/drawing/2014/main" id="{9A802FC1-E8F1-D6F9-58A2-25A4DEAC3C32}"/>
              </a:ext>
            </a:extLst>
          </p:cNvPr>
          <p:cNvPicPr>
            <a:picLocks noGrp="1" noChangeAspect="1"/>
          </p:cNvPicPr>
          <p:nvPr>
            <p:ph idx="1"/>
          </p:nvPr>
        </p:nvPicPr>
        <p:blipFill>
          <a:blip r:embed="rId2"/>
          <a:stretch>
            <a:fillRect/>
          </a:stretch>
        </p:blipFill>
        <p:spPr>
          <a:xfrm>
            <a:off x="1428983" y="1549510"/>
            <a:ext cx="3511663" cy="3448487"/>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Wilson Nba 29.5&quot; Basketball : Target">
            <a:extLst>
              <a:ext uri="{FF2B5EF4-FFF2-40B4-BE49-F238E27FC236}">
                <a16:creationId xmlns:a16="http://schemas.microsoft.com/office/drawing/2014/main" id="{CD91850A-826A-9BD7-7286-345A328C1345}"/>
              </a:ext>
            </a:extLst>
          </p:cNvPr>
          <p:cNvPicPr>
            <a:picLocks noChangeAspect="1"/>
          </p:cNvPicPr>
          <p:nvPr/>
        </p:nvPicPr>
        <p:blipFill>
          <a:blip r:embed="rId3"/>
          <a:stretch>
            <a:fillRect/>
          </a:stretch>
        </p:blipFill>
        <p:spPr>
          <a:xfrm>
            <a:off x="6561807" y="1548649"/>
            <a:ext cx="3493335" cy="3439861"/>
          </a:xfrm>
          <a:prstGeom prst="rect">
            <a:avLst/>
          </a:prstGeom>
        </p:spPr>
      </p:pic>
      <p:sp>
        <p:nvSpPr>
          <p:cNvPr id="10" name="TextBox 9">
            <a:extLst>
              <a:ext uri="{FF2B5EF4-FFF2-40B4-BE49-F238E27FC236}">
                <a16:creationId xmlns:a16="http://schemas.microsoft.com/office/drawing/2014/main" id="{DBE1A608-83A0-366D-F81A-A3182FD163D5}"/>
              </a:ext>
            </a:extLst>
          </p:cNvPr>
          <p:cNvSpPr txBox="1"/>
          <p:nvPr/>
        </p:nvSpPr>
        <p:spPr>
          <a:xfrm>
            <a:off x="1001296" y="5519821"/>
            <a:ext cx="9668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Next semester I want to experiment with more sports for intramural. I really enjoyed playing intramurals this past semester and want to continue it.</a:t>
            </a:r>
            <a:endParaRPr lang="en-US" dirty="0"/>
          </a:p>
        </p:txBody>
      </p:sp>
    </p:spTree>
    <p:extLst>
      <p:ext uri="{BB962C8B-B14F-4D97-AF65-F5344CB8AC3E}">
        <p14:creationId xmlns:p14="http://schemas.microsoft.com/office/powerpoint/2010/main" val="35021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104240"/>
            <a:ext cx="9238434" cy="857559"/>
          </a:xfrm>
        </p:spPr>
        <p:txBody>
          <a:bodyPr/>
          <a:lstStyle/>
          <a:p>
            <a:r>
              <a:rPr lang="en-US" dirty="0"/>
              <a:t>Travel</a:t>
            </a:r>
          </a:p>
        </p:txBody>
      </p:sp>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12" name="Picture 11" descr="A group of people walking on grass in a park&#10;&#10;Description automatically generated">
            <a:extLst>
              <a:ext uri="{FF2B5EF4-FFF2-40B4-BE49-F238E27FC236}">
                <a16:creationId xmlns:a16="http://schemas.microsoft.com/office/drawing/2014/main" id="{744D6F09-E69D-FA7B-7902-89CD10E4EAAF}"/>
              </a:ext>
            </a:extLst>
          </p:cNvPr>
          <p:cNvPicPr>
            <a:picLocks noChangeAspect="1"/>
          </p:cNvPicPr>
          <p:nvPr/>
        </p:nvPicPr>
        <p:blipFill>
          <a:blip r:embed="rId2"/>
          <a:stretch>
            <a:fillRect/>
          </a:stretch>
        </p:blipFill>
        <p:spPr>
          <a:xfrm rot="5400000">
            <a:off x="993609" y="1455152"/>
            <a:ext cx="4469063" cy="3353468"/>
          </a:xfrm>
          <a:prstGeom prst="rect">
            <a:avLst/>
          </a:prstGeom>
        </p:spPr>
      </p:pic>
      <p:sp>
        <p:nvSpPr>
          <p:cNvPr id="14" name="TextBox 13">
            <a:extLst>
              <a:ext uri="{FF2B5EF4-FFF2-40B4-BE49-F238E27FC236}">
                <a16:creationId xmlns:a16="http://schemas.microsoft.com/office/drawing/2014/main" id="{C4975BA7-0438-20CA-BCCC-8E0A9D1CB11D}"/>
              </a:ext>
            </a:extLst>
          </p:cNvPr>
          <p:cNvSpPr txBox="1"/>
          <p:nvPr/>
        </p:nvSpPr>
        <p:spPr>
          <a:xfrm>
            <a:off x="1001296" y="5787189"/>
            <a:ext cx="9668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I want to possibly travel more next semester if I can such as visiting my friends at their colleges since I have Fridays off next semester.</a:t>
            </a:r>
            <a:endParaRPr lang="en-US" dirty="0"/>
          </a:p>
        </p:txBody>
      </p:sp>
      <p:pic>
        <p:nvPicPr>
          <p:cNvPr id="15" name="Picture 14" descr="A crowd of people in a stadium&#10;&#10;Description automatically generated">
            <a:extLst>
              <a:ext uri="{FF2B5EF4-FFF2-40B4-BE49-F238E27FC236}">
                <a16:creationId xmlns:a16="http://schemas.microsoft.com/office/drawing/2014/main" id="{C4F99731-9D8F-EF8D-3D7A-06A84AC0258A}"/>
              </a:ext>
            </a:extLst>
          </p:cNvPr>
          <p:cNvPicPr>
            <a:picLocks noChangeAspect="1"/>
          </p:cNvPicPr>
          <p:nvPr/>
        </p:nvPicPr>
        <p:blipFill>
          <a:blip r:embed="rId3"/>
          <a:stretch>
            <a:fillRect/>
          </a:stretch>
        </p:blipFill>
        <p:spPr>
          <a:xfrm>
            <a:off x="6783273" y="328864"/>
            <a:ext cx="2930086" cy="5170904"/>
          </a:xfrm>
          <a:prstGeom prst="rect">
            <a:avLst/>
          </a:prstGeom>
        </p:spPr>
      </p:pic>
    </p:spTree>
    <p:extLst>
      <p:ext uri="{BB962C8B-B14F-4D97-AF65-F5344CB8AC3E}">
        <p14:creationId xmlns:p14="http://schemas.microsoft.com/office/powerpoint/2010/main" val="264861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3E48-B9EC-BF65-C0D4-9EA199477882}"/>
              </a:ext>
            </a:extLst>
          </p:cNvPr>
          <p:cNvSpPr>
            <a:spLocks noGrp="1"/>
          </p:cNvSpPr>
          <p:nvPr>
            <p:ph type="title"/>
          </p:nvPr>
        </p:nvSpPr>
        <p:spPr>
          <a:xfrm>
            <a:off x="4691460" y="-2589"/>
            <a:ext cx="9238434" cy="889592"/>
          </a:xfrm>
        </p:spPr>
        <p:txBody>
          <a:bodyPr anchor="b">
            <a:normAutofit/>
          </a:bodyPr>
          <a:lstStyle/>
          <a:p>
            <a:r>
              <a:rPr lang="en-US" dirty="0"/>
              <a:t>Overview</a:t>
            </a:r>
          </a:p>
        </p:txBody>
      </p:sp>
      <p:sp>
        <p:nvSpPr>
          <p:cNvPr id="3" name="Content Placeholder 2">
            <a:extLst>
              <a:ext uri="{FF2B5EF4-FFF2-40B4-BE49-F238E27FC236}">
                <a16:creationId xmlns:a16="http://schemas.microsoft.com/office/drawing/2014/main" id="{53AD4B2B-3E84-4A45-36DD-AF8A06FC0D50}"/>
              </a:ext>
            </a:extLst>
          </p:cNvPr>
          <p:cNvSpPr>
            <a:spLocks noGrp="1"/>
          </p:cNvSpPr>
          <p:nvPr>
            <p:ph sz="half" idx="1"/>
          </p:nvPr>
        </p:nvSpPr>
        <p:spPr>
          <a:xfrm>
            <a:off x="667566" y="1092828"/>
            <a:ext cx="4495800" cy="4668961"/>
          </a:xfrm>
        </p:spPr>
        <p:txBody>
          <a:bodyPr vert="horz" lIns="91440" tIns="45720" rIns="91440" bIns="45720" rtlCol="0" anchor="t">
            <a:noAutofit/>
          </a:bodyPr>
          <a:lstStyle/>
          <a:p>
            <a:pPr>
              <a:lnSpc>
                <a:spcPct val="120000"/>
              </a:lnSpc>
              <a:buNone/>
            </a:pPr>
            <a:r>
              <a:rPr lang="en-US" sz="1600" dirty="0"/>
              <a:t> This semester has been an incredible journey, filled with many highs and, thankfully, only a few challenges. I’ve had the privilege of making a lot of new friends, and I’m excited to continue building connections in the coming semester. I enjoyed all of my classes and am eagerly looking forward to the ones ahead. Participating in intramurals was a highlight, as it allowed me to stay active, have fun, and meet amazing people. I also took the opportunity to explore San Diego, creating unforgettable memories and discovering new experiences. Traveling to places I’d never been before added even more excitement and broadened my perspective. Looking ahead, I hope to continue attending as many sports games as possible and making the most of every opportunity to grow, learn, and connect.</a:t>
            </a:r>
          </a:p>
        </p:txBody>
      </p:sp>
      <p:pic>
        <p:nvPicPr>
          <p:cNvPr id="6" name="Picture 5">
            <a:extLst>
              <a:ext uri="{FF2B5EF4-FFF2-40B4-BE49-F238E27FC236}">
                <a16:creationId xmlns:a16="http://schemas.microsoft.com/office/drawing/2014/main" id="{413EBCA5-9442-55BB-0BAF-20943AB083B6}"/>
              </a:ext>
            </a:extLst>
          </p:cNvPr>
          <p:cNvPicPr>
            <a:picLocks noChangeAspect="1"/>
          </p:cNvPicPr>
          <p:nvPr/>
        </p:nvPicPr>
        <p:blipFill>
          <a:blip r:embed="rId2"/>
          <a:srcRect l="12438" r="21493"/>
          <a:stretch/>
        </p:blipFill>
        <p:spPr>
          <a:xfrm rot="5400000">
            <a:off x="6479987" y="1199462"/>
            <a:ext cx="4588750" cy="5204326"/>
          </a:xfrm>
          <a:prstGeom prst="rect">
            <a:avLst/>
          </a:prstGeom>
          <a:noFill/>
        </p:spPr>
      </p:pic>
      <p:sp>
        <p:nvSpPr>
          <p:cNvPr id="4" name="Date Placeholder 3">
            <a:extLst>
              <a:ext uri="{FF2B5EF4-FFF2-40B4-BE49-F238E27FC236}">
                <a16:creationId xmlns:a16="http://schemas.microsoft.com/office/drawing/2014/main" id="{82FB68EF-D9AB-EBA3-F364-09B95F3C3A51}"/>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8AEBFA61-9D7D-4F17-BBE8-797A96013048}" type="datetime1">
              <a:pPr>
                <a:spcAft>
                  <a:spcPts val="600"/>
                </a:spcAft>
              </a:pPr>
              <a:t>12/19/2024</a:t>
            </a:fld>
            <a:endParaRPr lang="en-US"/>
          </a:p>
        </p:txBody>
      </p:sp>
      <p:sp>
        <p:nvSpPr>
          <p:cNvPr id="5" name="Footer Placeholder 4">
            <a:extLst>
              <a:ext uri="{FF2B5EF4-FFF2-40B4-BE49-F238E27FC236}">
                <a16:creationId xmlns:a16="http://schemas.microsoft.com/office/drawing/2014/main" id="{06517F34-129A-EB72-FE6D-E56290FA8B3A}"/>
              </a:ext>
            </a:extLst>
          </p:cNvPr>
          <p:cNvSpPr>
            <a:spLocks noGrp="1"/>
          </p:cNvSpPr>
          <p:nvPr>
            <p:ph type="ftr" sz="quarter" idx="11"/>
          </p:nvPr>
        </p:nvSpPr>
        <p:spPr>
          <a:xfrm rot="5400000">
            <a:off x="10473021" y="1609893"/>
            <a:ext cx="2669427" cy="365125"/>
          </a:xfrm>
        </p:spPr>
        <p:txBody>
          <a:bodyPr anchor="ctr">
            <a:normAutofit/>
          </a:bodyPr>
          <a:lstStyle/>
          <a:p>
            <a:pPr>
              <a:spcAft>
                <a:spcPts val="600"/>
              </a:spcAft>
            </a:pPr>
            <a:r>
              <a:rPr lang="en-US" dirty="0"/>
              <a:t>Aarav Chawla</a:t>
            </a:r>
            <a:endParaRPr lang="en-US"/>
          </a:p>
        </p:txBody>
      </p:sp>
    </p:spTree>
    <p:extLst>
      <p:ext uri="{BB962C8B-B14F-4D97-AF65-F5344CB8AC3E}">
        <p14:creationId xmlns:p14="http://schemas.microsoft.com/office/powerpoint/2010/main" val="7806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901A-E6DB-1CC3-8B00-B6539C2BE2F7}"/>
              </a:ext>
            </a:extLst>
          </p:cNvPr>
          <p:cNvSpPr>
            <a:spLocks noGrp="1"/>
          </p:cNvSpPr>
          <p:nvPr>
            <p:ph type="title"/>
          </p:nvPr>
        </p:nvSpPr>
        <p:spPr>
          <a:xfrm>
            <a:off x="891965" y="5715793"/>
            <a:ext cx="10097831" cy="861383"/>
          </a:xfrm>
        </p:spPr>
        <p:txBody>
          <a:bodyPr/>
          <a:lstStyle/>
          <a:p>
            <a:pPr algn="ctr"/>
            <a:r>
              <a:rPr lang="en-US" sz="3200" b="0" dirty="0">
                <a:ea typeface="+mj-lt"/>
                <a:cs typeface="+mj-lt"/>
              </a:rPr>
              <a:t>Items that happened in the semester </a:t>
            </a:r>
            <a:r>
              <a:rPr lang="en-US" dirty="0"/>
              <a:t>individually</a:t>
            </a:r>
            <a:r>
              <a:rPr lang="en-US" sz="3200" b="0" dirty="0">
                <a:ea typeface="+mj-lt"/>
                <a:cs typeface="+mj-lt"/>
              </a:rPr>
              <a:t>, with friends, groups, locally, nationally</a:t>
            </a:r>
            <a:br>
              <a:rPr lang="en-US" sz="3200" b="0" dirty="0">
                <a:ea typeface="+mj-lt"/>
                <a:cs typeface="+mj-lt"/>
              </a:rPr>
            </a:br>
            <a:br>
              <a:rPr lang="en-US" sz="3200" b="0" dirty="0"/>
            </a:br>
            <a:r>
              <a:rPr lang="en-US" sz="3200" b="0" dirty="0">
                <a:ea typeface="+mj-lt"/>
                <a:cs typeface="+mj-lt"/>
              </a:rPr>
              <a:t>Items that you experienced that have touched your life this semester in an positive way</a:t>
            </a:r>
            <a:br>
              <a:rPr lang="en-US" sz="3200" b="0" dirty="0">
                <a:ea typeface="+mj-lt"/>
                <a:cs typeface="+mj-lt"/>
              </a:rPr>
            </a:br>
            <a:br>
              <a:rPr lang="en-US" sz="3200" b="0" dirty="0"/>
            </a:br>
            <a:endParaRPr lang="en-US" sz="3200" b="0" dirty="0"/>
          </a:p>
        </p:txBody>
      </p:sp>
      <p:sp>
        <p:nvSpPr>
          <p:cNvPr id="3" name="Date Placeholder 2">
            <a:extLst>
              <a:ext uri="{FF2B5EF4-FFF2-40B4-BE49-F238E27FC236}">
                <a16:creationId xmlns:a16="http://schemas.microsoft.com/office/drawing/2014/main" id="{B9B8A4BB-C932-38E3-9701-6D188F6EFFBC}"/>
              </a:ext>
            </a:extLst>
          </p:cNvPr>
          <p:cNvSpPr>
            <a:spLocks noGrp="1"/>
          </p:cNvSpPr>
          <p:nvPr>
            <p:ph type="dt" sz="half" idx="10"/>
          </p:nvPr>
        </p:nvSpPr>
        <p:spPr/>
        <p:txBody>
          <a:bodyPr/>
          <a:lstStyle/>
          <a:p>
            <a:fld id="{227938A3-609C-445D-8EEC-B362D9283316}" type="datetime1">
              <a:t>12/19/2024</a:t>
            </a:fld>
            <a:endParaRPr lang="en-US" dirty="0"/>
          </a:p>
        </p:txBody>
      </p:sp>
      <p:sp>
        <p:nvSpPr>
          <p:cNvPr id="4" name="Footer Placeholder 3">
            <a:extLst>
              <a:ext uri="{FF2B5EF4-FFF2-40B4-BE49-F238E27FC236}">
                <a16:creationId xmlns:a16="http://schemas.microsoft.com/office/drawing/2014/main" id="{3F1F724D-A077-CA3B-8243-2EB0E4BB1796}"/>
              </a:ext>
            </a:extLst>
          </p:cNvPr>
          <p:cNvSpPr>
            <a:spLocks noGrp="1"/>
          </p:cNvSpPr>
          <p:nvPr>
            <p:ph type="ftr" sz="quarter" idx="11"/>
          </p:nvPr>
        </p:nvSpPr>
        <p:spPr/>
        <p:txBody>
          <a:bodyPr/>
          <a:lstStyle/>
          <a:p>
            <a:r>
              <a:rPr lang="en-US" dirty="0"/>
              <a:t>Aarav Chawla</a:t>
            </a:r>
          </a:p>
        </p:txBody>
      </p:sp>
    </p:spTree>
    <p:extLst>
      <p:ext uri="{BB962C8B-B14F-4D97-AF65-F5344CB8AC3E}">
        <p14:creationId xmlns:p14="http://schemas.microsoft.com/office/powerpoint/2010/main" val="2305395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175566" y="2708"/>
            <a:ext cx="9238434" cy="857559"/>
          </a:xfrm>
        </p:spPr>
        <p:txBody>
          <a:bodyPr/>
          <a:lstStyle/>
          <a:p>
            <a:r>
              <a:rPr lang="en-US" sz="3200" dirty="0"/>
              <a:t>Went Fishing</a:t>
            </a:r>
          </a:p>
        </p:txBody>
      </p:sp>
      <p:pic>
        <p:nvPicPr>
          <p:cNvPr id="6" name="Content Placeholder 5" descr="A fishing pole in the water&#10;&#10;Description automatically generated">
            <a:extLst>
              <a:ext uri="{FF2B5EF4-FFF2-40B4-BE49-F238E27FC236}">
                <a16:creationId xmlns:a16="http://schemas.microsoft.com/office/drawing/2014/main" id="{11D5175B-B45A-CCEE-CB4B-EEFD620368DA}"/>
              </a:ext>
            </a:extLst>
          </p:cNvPr>
          <p:cNvPicPr>
            <a:picLocks noGrp="1" noChangeAspect="1"/>
          </p:cNvPicPr>
          <p:nvPr>
            <p:ph idx="1"/>
          </p:nvPr>
        </p:nvPicPr>
        <p:blipFill>
          <a:blip r:embed="rId2"/>
          <a:stretch>
            <a:fillRect/>
          </a:stretch>
        </p:blipFill>
        <p:spPr>
          <a:xfrm>
            <a:off x="642259" y="1171074"/>
            <a:ext cx="3086100" cy="4114800"/>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fish in a basket&#10;&#10;Description automatically generated">
            <a:extLst>
              <a:ext uri="{FF2B5EF4-FFF2-40B4-BE49-F238E27FC236}">
                <a16:creationId xmlns:a16="http://schemas.microsoft.com/office/drawing/2014/main" id="{5CFA144E-3C74-3024-A1BC-B863D895311F}"/>
              </a:ext>
            </a:extLst>
          </p:cNvPr>
          <p:cNvPicPr>
            <a:picLocks noChangeAspect="1"/>
          </p:cNvPicPr>
          <p:nvPr/>
        </p:nvPicPr>
        <p:blipFill>
          <a:blip r:embed="rId3"/>
          <a:stretch>
            <a:fillRect/>
          </a:stretch>
        </p:blipFill>
        <p:spPr>
          <a:xfrm>
            <a:off x="4791661" y="743285"/>
            <a:ext cx="2648784" cy="4636167"/>
          </a:xfrm>
          <a:prstGeom prst="rect">
            <a:avLst/>
          </a:prstGeom>
        </p:spPr>
      </p:pic>
      <p:pic>
        <p:nvPicPr>
          <p:cNvPr id="8" name="Picture 7" descr="A fish on a white basket&#10;&#10;Description automatically generated">
            <a:extLst>
              <a:ext uri="{FF2B5EF4-FFF2-40B4-BE49-F238E27FC236}">
                <a16:creationId xmlns:a16="http://schemas.microsoft.com/office/drawing/2014/main" id="{6715693F-A48D-FA7C-BA05-4F704AFA915D}"/>
              </a:ext>
            </a:extLst>
          </p:cNvPr>
          <p:cNvPicPr>
            <a:picLocks noChangeAspect="1"/>
          </p:cNvPicPr>
          <p:nvPr/>
        </p:nvPicPr>
        <p:blipFill>
          <a:blip r:embed="rId4"/>
          <a:stretch>
            <a:fillRect/>
          </a:stretch>
        </p:blipFill>
        <p:spPr>
          <a:xfrm>
            <a:off x="8347660" y="596232"/>
            <a:ext cx="2688890" cy="4783221"/>
          </a:xfrm>
          <a:prstGeom prst="rect">
            <a:avLst/>
          </a:prstGeom>
        </p:spPr>
      </p:pic>
      <p:sp>
        <p:nvSpPr>
          <p:cNvPr id="9" name="TextBox 8">
            <a:extLst>
              <a:ext uri="{FF2B5EF4-FFF2-40B4-BE49-F238E27FC236}">
                <a16:creationId xmlns:a16="http://schemas.microsoft.com/office/drawing/2014/main" id="{86977404-57BC-D51C-21E2-74EB9953A852}"/>
              </a:ext>
            </a:extLst>
          </p:cNvPr>
          <p:cNvSpPr txBox="1"/>
          <p:nvPr/>
        </p:nvSpPr>
        <p:spPr>
          <a:xfrm>
            <a:off x="1027363" y="5660524"/>
            <a:ext cx="98124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I went fishing at the beginning of the semester with my roommate. It was a good way to get to know him and it made us much closer. I caught a stingray which was cool along with a spotted sea bass.</a:t>
            </a:r>
          </a:p>
        </p:txBody>
      </p:sp>
    </p:spTree>
    <p:extLst>
      <p:ext uri="{BB962C8B-B14F-4D97-AF65-F5344CB8AC3E}">
        <p14:creationId xmlns:p14="http://schemas.microsoft.com/office/powerpoint/2010/main" val="313124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136392"/>
            <a:ext cx="9238434" cy="857559"/>
          </a:xfrm>
        </p:spPr>
        <p:txBody>
          <a:bodyPr/>
          <a:lstStyle/>
          <a:p>
            <a:r>
              <a:rPr lang="en-US" dirty="0"/>
              <a:t>Intramural Soccer and Flag Football</a:t>
            </a:r>
          </a:p>
        </p:txBody>
      </p:sp>
      <p:pic>
        <p:nvPicPr>
          <p:cNvPr id="6" name="Content Placeholder 5" descr="A screenshot of a sports betting app&#10;&#10;Description automatically generated">
            <a:extLst>
              <a:ext uri="{FF2B5EF4-FFF2-40B4-BE49-F238E27FC236}">
                <a16:creationId xmlns:a16="http://schemas.microsoft.com/office/drawing/2014/main" id="{FCDCC544-B5DA-F919-53EF-50C751039F0E}"/>
              </a:ext>
            </a:extLst>
          </p:cNvPr>
          <p:cNvPicPr>
            <a:picLocks noGrp="1" noChangeAspect="1"/>
          </p:cNvPicPr>
          <p:nvPr>
            <p:ph idx="1"/>
          </p:nvPr>
        </p:nvPicPr>
        <p:blipFill>
          <a:blip r:embed="rId2"/>
          <a:stretch>
            <a:fillRect/>
          </a:stretch>
        </p:blipFill>
        <p:spPr>
          <a:xfrm>
            <a:off x="7133852" y="1264653"/>
            <a:ext cx="3310914" cy="4108116"/>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screenshot of a sports team&#10;&#10;Description automatically generated">
            <a:extLst>
              <a:ext uri="{FF2B5EF4-FFF2-40B4-BE49-F238E27FC236}">
                <a16:creationId xmlns:a16="http://schemas.microsoft.com/office/drawing/2014/main" id="{81718314-D062-BE6C-10FE-60C12FAAE867}"/>
              </a:ext>
            </a:extLst>
          </p:cNvPr>
          <p:cNvPicPr>
            <a:picLocks noChangeAspect="1"/>
          </p:cNvPicPr>
          <p:nvPr/>
        </p:nvPicPr>
        <p:blipFill>
          <a:blip r:embed="rId3"/>
          <a:stretch>
            <a:fillRect/>
          </a:stretch>
        </p:blipFill>
        <p:spPr>
          <a:xfrm>
            <a:off x="1432216" y="1262066"/>
            <a:ext cx="3591651" cy="4114800"/>
          </a:xfrm>
          <a:prstGeom prst="rect">
            <a:avLst/>
          </a:prstGeom>
        </p:spPr>
      </p:pic>
      <p:sp>
        <p:nvSpPr>
          <p:cNvPr id="9" name="TextBox 8">
            <a:extLst>
              <a:ext uri="{FF2B5EF4-FFF2-40B4-BE49-F238E27FC236}">
                <a16:creationId xmlns:a16="http://schemas.microsoft.com/office/drawing/2014/main" id="{7E1AEFF7-FF87-5A73-7867-3D0B8392722B}"/>
              </a:ext>
            </a:extLst>
          </p:cNvPr>
          <p:cNvSpPr txBox="1"/>
          <p:nvPr/>
        </p:nvSpPr>
        <p:spPr>
          <a:xfrm>
            <a:off x="989263" y="5768474"/>
            <a:ext cx="9812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I played both soccer and flag football. It was a good way to get to know people at school and make new connections.</a:t>
            </a:r>
            <a:endParaRPr lang="en-US" dirty="0"/>
          </a:p>
        </p:txBody>
      </p:sp>
    </p:spTree>
    <p:extLst>
      <p:ext uri="{BB962C8B-B14F-4D97-AF65-F5344CB8AC3E}">
        <p14:creationId xmlns:p14="http://schemas.microsoft.com/office/powerpoint/2010/main" val="7984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76355" y="22760"/>
            <a:ext cx="9238434" cy="857559"/>
          </a:xfrm>
        </p:spPr>
        <p:txBody>
          <a:bodyPr/>
          <a:lstStyle/>
          <a:p>
            <a:r>
              <a:rPr lang="en-US" dirty="0"/>
              <a:t>Went To Seattle</a:t>
            </a:r>
          </a:p>
        </p:txBody>
      </p:sp>
      <p:pic>
        <p:nvPicPr>
          <p:cNvPr id="6" name="Content Placeholder 5" descr="A person standing in front of a large sign&#10;&#10;Description automatically generated">
            <a:extLst>
              <a:ext uri="{FF2B5EF4-FFF2-40B4-BE49-F238E27FC236}">
                <a16:creationId xmlns:a16="http://schemas.microsoft.com/office/drawing/2014/main" id="{CB380367-13D8-19B4-D59F-37F622209923}"/>
              </a:ext>
            </a:extLst>
          </p:cNvPr>
          <p:cNvPicPr>
            <a:picLocks noGrp="1" noChangeAspect="1"/>
          </p:cNvPicPr>
          <p:nvPr>
            <p:ph idx="1"/>
          </p:nvPr>
        </p:nvPicPr>
        <p:blipFill>
          <a:blip r:embed="rId2"/>
          <a:stretch>
            <a:fillRect/>
          </a:stretch>
        </p:blipFill>
        <p:spPr>
          <a:xfrm>
            <a:off x="2092733" y="1084179"/>
            <a:ext cx="3406942" cy="4535905"/>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person and person in garment&#10;&#10;Description automatically generated">
            <a:extLst>
              <a:ext uri="{FF2B5EF4-FFF2-40B4-BE49-F238E27FC236}">
                <a16:creationId xmlns:a16="http://schemas.microsoft.com/office/drawing/2014/main" id="{498C83A1-0A3E-2169-2395-035952DE6689}"/>
              </a:ext>
            </a:extLst>
          </p:cNvPr>
          <p:cNvPicPr>
            <a:picLocks noChangeAspect="1"/>
          </p:cNvPicPr>
          <p:nvPr/>
        </p:nvPicPr>
        <p:blipFill>
          <a:blip r:embed="rId3"/>
          <a:stretch>
            <a:fillRect/>
          </a:stretch>
        </p:blipFill>
        <p:spPr>
          <a:xfrm rot="5400000">
            <a:off x="6865688" y="1458495"/>
            <a:ext cx="4756484" cy="3567363"/>
          </a:xfrm>
          <a:prstGeom prst="rect">
            <a:avLst/>
          </a:prstGeom>
        </p:spPr>
      </p:pic>
      <p:sp>
        <p:nvSpPr>
          <p:cNvPr id="9" name="TextBox 8">
            <a:extLst>
              <a:ext uri="{FF2B5EF4-FFF2-40B4-BE49-F238E27FC236}">
                <a16:creationId xmlns:a16="http://schemas.microsoft.com/office/drawing/2014/main" id="{5A073680-3C50-8CAA-AD2F-1105F7C8E3B3}"/>
              </a:ext>
            </a:extLst>
          </p:cNvPr>
          <p:cNvSpPr txBox="1"/>
          <p:nvPr/>
        </p:nvSpPr>
        <p:spPr>
          <a:xfrm>
            <a:off x="1042737" y="5828632"/>
            <a:ext cx="9812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Visited my girlfriend in Seattle twice. It was fun exploring a new city and looking forward to going back.</a:t>
            </a:r>
            <a:endParaRPr lang="en-US" dirty="0"/>
          </a:p>
        </p:txBody>
      </p:sp>
    </p:spTree>
    <p:extLst>
      <p:ext uri="{BB962C8B-B14F-4D97-AF65-F5344CB8AC3E}">
        <p14:creationId xmlns:p14="http://schemas.microsoft.com/office/powerpoint/2010/main" val="330024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76355" y="2708"/>
            <a:ext cx="9238434" cy="857559"/>
          </a:xfrm>
        </p:spPr>
        <p:txBody>
          <a:bodyPr/>
          <a:lstStyle/>
          <a:p>
            <a:r>
              <a:rPr lang="en-US" dirty="0"/>
              <a:t>Went to </a:t>
            </a:r>
            <a:r>
              <a:rPr lang="en-US" dirty="0" err="1"/>
              <a:t>PadreS,Rams</a:t>
            </a:r>
            <a:r>
              <a:rPr lang="en-US" dirty="0"/>
              <a:t>, and Gulls Game</a:t>
            </a:r>
          </a:p>
        </p:txBody>
      </p:sp>
      <p:pic>
        <p:nvPicPr>
          <p:cNvPr id="6" name="Content Placeholder 5" descr="A baseball stadium with smoke coming out of the ground&#10;&#10;Description automatically generated">
            <a:extLst>
              <a:ext uri="{FF2B5EF4-FFF2-40B4-BE49-F238E27FC236}">
                <a16:creationId xmlns:a16="http://schemas.microsoft.com/office/drawing/2014/main" id="{A42F59EA-EAE1-0423-389C-AF60536DE096}"/>
              </a:ext>
            </a:extLst>
          </p:cNvPr>
          <p:cNvPicPr>
            <a:picLocks noGrp="1" noChangeAspect="1"/>
          </p:cNvPicPr>
          <p:nvPr>
            <p:ph idx="1"/>
          </p:nvPr>
        </p:nvPicPr>
        <p:blipFill>
          <a:blip r:embed="rId2"/>
          <a:stretch>
            <a:fillRect/>
          </a:stretch>
        </p:blipFill>
        <p:spPr>
          <a:xfrm>
            <a:off x="281313" y="1211179"/>
            <a:ext cx="3086100" cy="4114800"/>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hockey arena with people watching&#10;&#10;Description automatically generated">
            <a:extLst>
              <a:ext uri="{FF2B5EF4-FFF2-40B4-BE49-F238E27FC236}">
                <a16:creationId xmlns:a16="http://schemas.microsoft.com/office/drawing/2014/main" id="{D16B874A-1A89-B2C2-A8A5-1E66A00FB296}"/>
              </a:ext>
            </a:extLst>
          </p:cNvPr>
          <p:cNvPicPr>
            <a:picLocks noChangeAspect="1"/>
          </p:cNvPicPr>
          <p:nvPr/>
        </p:nvPicPr>
        <p:blipFill>
          <a:blip r:embed="rId3"/>
          <a:stretch>
            <a:fillRect/>
          </a:stretch>
        </p:blipFill>
        <p:spPr>
          <a:xfrm>
            <a:off x="3729789" y="1447132"/>
            <a:ext cx="3863474" cy="2921000"/>
          </a:xfrm>
          <a:prstGeom prst="rect">
            <a:avLst/>
          </a:prstGeom>
        </p:spPr>
      </p:pic>
      <p:pic>
        <p:nvPicPr>
          <p:cNvPr id="8" name="Picture 7" descr="A stadium with people in the stands&#10;&#10;Description automatically generated">
            <a:extLst>
              <a:ext uri="{FF2B5EF4-FFF2-40B4-BE49-F238E27FC236}">
                <a16:creationId xmlns:a16="http://schemas.microsoft.com/office/drawing/2014/main" id="{04284262-FE3B-BAA2-7A94-329D08304868}"/>
              </a:ext>
            </a:extLst>
          </p:cNvPr>
          <p:cNvPicPr>
            <a:picLocks noChangeAspect="1"/>
          </p:cNvPicPr>
          <p:nvPr/>
        </p:nvPicPr>
        <p:blipFill>
          <a:blip r:embed="rId4"/>
          <a:stretch>
            <a:fillRect/>
          </a:stretch>
        </p:blipFill>
        <p:spPr>
          <a:xfrm rot="5400000">
            <a:off x="7781424" y="1725863"/>
            <a:ext cx="4114800" cy="3086100"/>
          </a:xfrm>
          <a:prstGeom prst="rect">
            <a:avLst/>
          </a:prstGeom>
        </p:spPr>
      </p:pic>
      <p:sp>
        <p:nvSpPr>
          <p:cNvPr id="9" name="TextBox 8">
            <a:extLst>
              <a:ext uri="{FF2B5EF4-FFF2-40B4-BE49-F238E27FC236}">
                <a16:creationId xmlns:a16="http://schemas.microsoft.com/office/drawing/2014/main" id="{03075005-E7D3-4B41-6450-298890354733}"/>
              </a:ext>
            </a:extLst>
          </p:cNvPr>
          <p:cNvSpPr txBox="1"/>
          <p:nvPr/>
        </p:nvSpPr>
        <p:spPr>
          <a:xfrm>
            <a:off x="868947" y="5681578"/>
            <a:ext cx="95851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Went to multiple sports games. It was very fun experiencing the different sports live and I truly felt the difference between watching a game on the T.V and watching in person.</a:t>
            </a:r>
          </a:p>
        </p:txBody>
      </p:sp>
    </p:spTree>
    <p:extLst>
      <p:ext uri="{BB962C8B-B14F-4D97-AF65-F5344CB8AC3E}">
        <p14:creationId xmlns:p14="http://schemas.microsoft.com/office/powerpoint/2010/main" val="177591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229971"/>
            <a:ext cx="9238434" cy="857559"/>
          </a:xfrm>
        </p:spPr>
        <p:txBody>
          <a:bodyPr/>
          <a:lstStyle/>
          <a:p>
            <a:r>
              <a:rPr lang="en-US" dirty="0"/>
              <a:t>Went to Casino</a:t>
            </a:r>
          </a:p>
        </p:txBody>
      </p:sp>
      <p:pic>
        <p:nvPicPr>
          <p:cNvPr id="6" name="Content Placeholder 5" descr="A person holding a stack of money&#10;&#10;Description automatically generated">
            <a:extLst>
              <a:ext uri="{FF2B5EF4-FFF2-40B4-BE49-F238E27FC236}">
                <a16:creationId xmlns:a16="http://schemas.microsoft.com/office/drawing/2014/main" id="{6E882AC6-8CF6-C90D-D601-C96054B21DD4}"/>
              </a:ext>
            </a:extLst>
          </p:cNvPr>
          <p:cNvPicPr>
            <a:picLocks noGrp="1" noChangeAspect="1"/>
          </p:cNvPicPr>
          <p:nvPr>
            <p:ph idx="1"/>
          </p:nvPr>
        </p:nvPicPr>
        <p:blipFill>
          <a:blip r:embed="rId2"/>
          <a:stretch>
            <a:fillRect/>
          </a:stretch>
        </p:blipFill>
        <p:spPr>
          <a:xfrm>
            <a:off x="2142896" y="1371600"/>
            <a:ext cx="3092720" cy="4114800"/>
          </a:xfrm>
        </p:spPr>
      </p:pic>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pic>
        <p:nvPicPr>
          <p:cNvPr id="7" name="Picture 6" descr="A hand holding a poker chip&#10;&#10;Description automatically generated">
            <a:extLst>
              <a:ext uri="{FF2B5EF4-FFF2-40B4-BE49-F238E27FC236}">
                <a16:creationId xmlns:a16="http://schemas.microsoft.com/office/drawing/2014/main" id="{6ABDC963-33CE-7105-99EB-B2F763B04D44}"/>
              </a:ext>
            </a:extLst>
          </p:cNvPr>
          <p:cNvPicPr>
            <a:picLocks noChangeAspect="1"/>
          </p:cNvPicPr>
          <p:nvPr/>
        </p:nvPicPr>
        <p:blipFill>
          <a:blip r:embed="rId3"/>
          <a:stretch>
            <a:fillRect/>
          </a:stretch>
        </p:blipFill>
        <p:spPr>
          <a:xfrm>
            <a:off x="6957344" y="228600"/>
            <a:ext cx="2969627" cy="5264484"/>
          </a:xfrm>
          <a:prstGeom prst="rect">
            <a:avLst/>
          </a:prstGeom>
        </p:spPr>
      </p:pic>
      <p:sp>
        <p:nvSpPr>
          <p:cNvPr id="9" name="TextBox 8">
            <a:extLst>
              <a:ext uri="{FF2B5EF4-FFF2-40B4-BE49-F238E27FC236}">
                <a16:creationId xmlns:a16="http://schemas.microsoft.com/office/drawing/2014/main" id="{43C52EDE-2E5F-68EA-D3A9-80385C460583}"/>
              </a:ext>
            </a:extLst>
          </p:cNvPr>
          <p:cNvSpPr txBox="1"/>
          <p:nvPr/>
        </p:nvSpPr>
        <p:spPr>
          <a:xfrm>
            <a:off x="949157" y="5728367"/>
            <a:ext cx="95851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I went to the casino a couple of times this semester with my friends. It is quite fun but also can be dangerous when you are at the casino.</a:t>
            </a:r>
          </a:p>
        </p:txBody>
      </p:sp>
    </p:spTree>
    <p:extLst>
      <p:ext uri="{BB962C8B-B14F-4D97-AF65-F5344CB8AC3E}">
        <p14:creationId xmlns:p14="http://schemas.microsoft.com/office/powerpoint/2010/main" val="400124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416-4CD5-9092-FCBA-23E279B69040}"/>
              </a:ext>
            </a:extLst>
          </p:cNvPr>
          <p:cNvSpPr>
            <a:spLocks noGrp="1"/>
          </p:cNvSpPr>
          <p:nvPr>
            <p:ph type="title"/>
          </p:nvPr>
        </p:nvSpPr>
        <p:spPr>
          <a:xfrm>
            <a:off x="1429566" y="229971"/>
            <a:ext cx="9238434" cy="857559"/>
          </a:xfrm>
        </p:spPr>
        <p:txBody>
          <a:bodyPr/>
          <a:lstStyle/>
          <a:p>
            <a:r>
              <a:rPr lang="en-US" dirty="0"/>
              <a:t>Studying In </a:t>
            </a:r>
            <a:r>
              <a:rPr lang="en-US" dirty="0" err="1"/>
              <a:t>KNauss</a:t>
            </a:r>
          </a:p>
        </p:txBody>
      </p:sp>
      <p:sp>
        <p:nvSpPr>
          <p:cNvPr id="4" name="Date Placeholder 3">
            <a:extLst>
              <a:ext uri="{FF2B5EF4-FFF2-40B4-BE49-F238E27FC236}">
                <a16:creationId xmlns:a16="http://schemas.microsoft.com/office/drawing/2014/main" id="{3B6E2285-F3F6-EE02-4293-563500DEE30D}"/>
              </a:ext>
            </a:extLst>
          </p:cNvPr>
          <p:cNvSpPr>
            <a:spLocks noGrp="1"/>
          </p:cNvSpPr>
          <p:nvPr>
            <p:ph type="dt" sz="half" idx="10"/>
          </p:nvPr>
        </p:nvSpPr>
        <p:spPr/>
        <p:txBody>
          <a:bodyPr/>
          <a:lstStyle/>
          <a:p>
            <a:fld id="{866006FC-6EE5-4810-ADBA-F788205322DD}" type="datetime1">
              <a:t>12/19/2024</a:t>
            </a:fld>
            <a:endParaRPr lang="en-US" dirty="0"/>
          </a:p>
        </p:txBody>
      </p:sp>
      <p:sp>
        <p:nvSpPr>
          <p:cNvPr id="5" name="Footer Placeholder 4">
            <a:extLst>
              <a:ext uri="{FF2B5EF4-FFF2-40B4-BE49-F238E27FC236}">
                <a16:creationId xmlns:a16="http://schemas.microsoft.com/office/drawing/2014/main" id="{7F693338-D571-2411-BBD6-062EEB6BCB3B}"/>
              </a:ext>
            </a:extLst>
          </p:cNvPr>
          <p:cNvSpPr>
            <a:spLocks noGrp="1"/>
          </p:cNvSpPr>
          <p:nvPr>
            <p:ph type="ftr" sz="quarter" idx="11"/>
          </p:nvPr>
        </p:nvSpPr>
        <p:spPr/>
        <p:txBody>
          <a:bodyPr/>
          <a:lstStyle/>
          <a:p>
            <a:r>
              <a:rPr lang="en-US" dirty="0"/>
              <a:t>Aarav Chawla</a:t>
            </a:r>
          </a:p>
        </p:txBody>
      </p:sp>
      <p:sp>
        <p:nvSpPr>
          <p:cNvPr id="9" name="TextBox 8">
            <a:extLst>
              <a:ext uri="{FF2B5EF4-FFF2-40B4-BE49-F238E27FC236}">
                <a16:creationId xmlns:a16="http://schemas.microsoft.com/office/drawing/2014/main" id="{43C52EDE-2E5F-68EA-D3A9-80385C460583}"/>
              </a:ext>
            </a:extLst>
          </p:cNvPr>
          <p:cNvSpPr txBox="1"/>
          <p:nvPr/>
        </p:nvSpPr>
        <p:spPr>
          <a:xfrm>
            <a:off x="949157" y="5728367"/>
            <a:ext cx="95851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I spent a lot of time studying  and doing work in Knauss at night. Got to witness a SpaceX Launch on one of the days.</a:t>
            </a:r>
          </a:p>
        </p:txBody>
      </p:sp>
      <p:pic>
        <p:nvPicPr>
          <p:cNvPr id="10" name="Content Placeholder 9" descr="A building with a dome roof&#10;&#10;Description automatically generated">
            <a:extLst>
              <a:ext uri="{FF2B5EF4-FFF2-40B4-BE49-F238E27FC236}">
                <a16:creationId xmlns:a16="http://schemas.microsoft.com/office/drawing/2014/main" id="{6078FF2C-9158-FE58-F14F-D9711C5CF5B8}"/>
              </a:ext>
            </a:extLst>
          </p:cNvPr>
          <p:cNvPicPr>
            <a:picLocks noGrp="1" noChangeAspect="1"/>
          </p:cNvPicPr>
          <p:nvPr>
            <p:ph idx="1"/>
          </p:nvPr>
        </p:nvPicPr>
        <p:blipFill>
          <a:blip r:embed="rId2"/>
          <a:stretch>
            <a:fillRect/>
          </a:stretch>
        </p:blipFill>
        <p:spPr>
          <a:xfrm>
            <a:off x="2388572" y="1291389"/>
            <a:ext cx="2374106" cy="4114800"/>
          </a:xfrm>
        </p:spPr>
      </p:pic>
      <p:pic>
        <p:nvPicPr>
          <p:cNvPr id="11" name="Picture 10" descr="A building with a dome and a red light in the sky&#10;&#10;Description automatically generated">
            <a:extLst>
              <a:ext uri="{FF2B5EF4-FFF2-40B4-BE49-F238E27FC236}">
                <a16:creationId xmlns:a16="http://schemas.microsoft.com/office/drawing/2014/main" id="{08F5DBB1-4097-AF09-9395-5903C5727DB1}"/>
              </a:ext>
            </a:extLst>
          </p:cNvPr>
          <p:cNvPicPr>
            <a:picLocks noChangeAspect="1"/>
          </p:cNvPicPr>
          <p:nvPr/>
        </p:nvPicPr>
        <p:blipFill>
          <a:blip r:embed="rId3"/>
          <a:stretch>
            <a:fillRect/>
          </a:stretch>
        </p:blipFill>
        <p:spPr>
          <a:xfrm>
            <a:off x="7266338" y="228600"/>
            <a:ext cx="2859639" cy="5177589"/>
          </a:xfrm>
          <a:prstGeom prst="rect">
            <a:avLst/>
          </a:prstGeom>
        </p:spPr>
      </p:pic>
    </p:spTree>
    <p:extLst>
      <p:ext uri="{BB962C8B-B14F-4D97-AF65-F5344CB8AC3E}">
        <p14:creationId xmlns:p14="http://schemas.microsoft.com/office/powerpoint/2010/main" val="304450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901A-E6DB-1CC3-8B00-B6539C2BE2F7}"/>
              </a:ext>
            </a:extLst>
          </p:cNvPr>
          <p:cNvSpPr>
            <a:spLocks noGrp="1"/>
          </p:cNvSpPr>
          <p:nvPr>
            <p:ph type="title"/>
          </p:nvPr>
        </p:nvSpPr>
        <p:spPr>
          <a:xfrm>
            <a:off x="1476355" y="3127094"/>
            <a:ext cx="9238434" cy="861383"/>
          </a:xfrm>
        </p:spPr>
        <p:txBody>
          <a:bodyPr/>
          <a:lstStyle/>
          <a:p>
            <a:pPr algn="ctr"/>
            <a:r>
              <a:rPr lang="en-US" sz="4800" dirty="0"/>
              <a:t>Things that I Do Not want to experience again</a:t>
            </a:r>
            <a:endParaRPr lang="en-US" dirty="0"/>
          </a:p>
        </p:txBody>
      </p:sp>
      <p:sp>
        <p:nvSpPr>
          <p:cNvPr id="3" name="Date Placeholder 2">
            <a:extLst>
              <a:ext uri="{FF2B5EF4-FFF2-40B4-BE49-F238E27FC236}">
                <a16:creationId xmlns:a16="http://schemas.microsoft.com/office/drawing/2014/main" id="{B9B8A4BB-C932-38E3-9701-6D188F6EFFBC}"/>
              </a:ext>
            </a:extLst>
          </p:cNvPr>
          <p:cNvSpPr>
            <a:spLocks noGrp="1"/>
          </p:cNvSpPr>
          <p:nvPr>
            <p:ph type="dt" sz="half" idx="10"/>
          </p:nvPr>
        </p:nvSpPr>
        <p:spPr/>
        <p:txBody>
          <a:bodyPr/>
          <a:lstStyle/>
          <a:p>
            <a:fld id="{227938A3-609C-445D-8EEC-B362D9283316}" type="datetime1">
              <a:t>12/19/2024</a:t>
            </a:fld>
            <a:endParaRPr lang="en-US" dirty="0"/>
          </a:p>
        </p:txBody>
      </p:sp>
      <p:sp>
        <p:nvSpPr>
          <p:cNvPr id="4" name="Footer Placeholder 3">
            <a:extLst>
              <a:ext uri="{FF2B5EF4-FFF2-40B4-BE49-F238E27FC236}">
                <a16:creationId xmlns:a16="http://schemas.microsoft.com/office/drawing/2014/main" id="{3F1F724D-A077-CA3B-8243-2EB0E4BB1796}"/>
              </a:ext>
            </a:extLst>
          </p:cNvPr>
          <p:cNvSpPr>
            <a:spLocks noGrp="1"/>
          </p:cNvSpPr>
          <p:nvPr>
            <p:ph type="ftr" sz="quarter" idx="11"/>
          </p:nvPr>
        </p:nvSpPr>
        <p:spPr/>
        <p:txBody>
          <a:bodyPr/>
          <a:lstStyle/>
          <a:p>
            <a:r>
              <a:rPr lang="en-US" dirty="0"/>
              <a:t>Aarav Chawla</a:t>
            </a:r>
          </a:p>
        </p:txBody>
      </p:sp>
    </p:spTree>
    <p:extLst>
      <p:ext uri="{BB962C8B-B14F-4D97-AF65-F5344CB8AC3E}">
        <p14:creationId xmlns:p14="http://schemas.microsoft.com/office/powerpoint/2010/main" val="2807700252"/>
      </p:ext>
    </p:extLst>
  </p:cSld>
  <p:clrMapOvr>
    <a:masterClrMapping/>
  </p:clrMapOvr>
</p:sld>
</file>

<file path=ppt/theme/theme1.xml><?xml version="1.0" encoding="utf-8"?>
<a:theme xmlns:a="http://schemas.openxmlformats.org/drawingml/2006/main" name="PortalVTI">
  <a:themeElements>
    <a:clrScheme name="PortalVTI">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PortalVTI">
      <a:majorFont>
        <a:latin typeface="Trade Gothic Next Cond"/>
        <a:ea typeface=""/>
        <a:cs typeface=""/>
      </a:majorFont>
      <a:minorFont>
        <a:latin typeface="Trade Gothic Next Light"/>
        <a:ea typeface=""/>
        <a:cs typeface=""/>
      </a:minorFont>
    </a:fontScheme>
    <a:fmtScheme name="Portal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E3A4BB4D-5227-4A6D-99D3-DBAB0FE4C68F}" vid="{BE515EFD-5A7A-4BFE-BE06-A21DB8499CD2}"/>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PortalVTI</vt:lpstr>
      <vt:lpstr>Time Capsule</vt:lpstr>
      <vt:lpstr>Items that happened in the semester individually, with friends, groups, locally, nationally  Items that you experienced that have touched your life this semester in an positive way  </vt:lpstr>
      <vt:lpstr>Went Fishing</vt:lpstr>
      <vt:lpstr>Intramural Soccer and Flag Football</vt:lpstr>
      <vt:lpstr>Went To Seattle</vt:lpstr>
      <vt:lpstr>Went to PadreS,Rams, and Gulls Game</vt:lpstr>
      <vt:lpstr>Went to Casino</vt:lpstr>
      <vt:lpstr>Studying In KNauss</vt:lpstr>
      <vt:lpstr>Things that I Do Not want to experience again</vt:lpstr>
      <vt:lpstr>NO A/C at the Start of the year</vt:lpstr>
      <vt:lpstr>Things that did not happen that I wanted to Happen</vt:lpstr>
      <vt:lpstr>Wanted to go to the beach more</vt:lpstr>
      <vt:lpstr>Major News during this past semester</vt:lpstr>
      <vt:lpstr>The Election</vt:lpstr>
      <vt:lpstr>Things I want to happen Next Semester</vt:lpstr>
      <vt:lpstr>Join More Intramurals</vt:lpstr>
      <vt:lpstr>Travel</vt:lpstr>
      <vt:lpstr>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358</cp:revision>
  <dcterms:created xsi:type="dcterms:W3CDTF">2024-12-19T00:45:29Z</dcterms:created>
  <dcterms:modified xsi:type="dcterms:W3CDTF">2024-12-19T10:03:38Z</dcterms:modified>
</cp:coreProperties>
</file>