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Inter"/>
      <p:regular r:id="rId21"/>
      <p:bold r:id="rId22"/>
      <p:italic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  <p:embeddedFont>
      <p:font typeface="Inter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Medium-italic.fntdata"/><Relationship Id="rId30" Type="http://schemas.openxmlformats.org/officeDocument/2006/relationships/font" Target="fonts/Inter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Inter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f80ac57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1f80ac57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f80ac5787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f80ac5787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f80ac5787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1f80ac5787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1f80ac5787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1f80ac5787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f80ac578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1f80ac578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1f80ac5787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1f80ac5787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f80ac5787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f80ac5787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f80ac5787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1f80ac5787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f80ac5787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1f80ac5787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f80ac5787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1f80ac578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f80ac5787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1f80ac578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f80ac5787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1f80ac5787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f80ac5787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1f80ac5787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1f80ac5787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1f80ac5787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f80ac5787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1f80ac5787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034275" y="226500"/>
            <a:ext cx="38832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>
            <p:ph idx="3" type="pic"/>
          </p:nvPr>
        </p:nvSpPr>
        <p:spPr>
          <a:xfrm>
            <a:off x="226525" y="2975750"/>
            <a:ext cx="4458900" cy="19413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4" type="title"/>
          </p:nvPr>
        </p:nvSpPr>
        <p:spPr>
          <a:xfrm>
            <a:off x="30381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TITLE_AND_TWO_COLUMNS_1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>
            <p:ph idx="2" type="pic"/>
          </p:nvPr>
        </p:nvSpPr>
        <p:spPr>
          <a:xfrm>
            <a:off x="-5225" y="709575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3" type="pic"/>
          </p:nvPr>
        </p:nvSpPr>
        <p:spPr>
          <a:xfrm>
            <a:off x="3053763" y="709575"/>
            <a:ext cx="30318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4" type="pic"/>
          </p:nvPr>
        </p:nvSpPr>
        <p:spPr>
          <a:xfrm>
            <a:off x="6095475" y="709575"/>
            <a:ext cx="3048600" cy="146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9" name="Google Shape;69;p11"/>
          <p:cNvCxnSpPr/>
          <p:nvPr/>
        </p:nvCxnSpPr>
        <p:spPr>
          <a:xfrm rot="10800000">
            <a:off x="0" y="70472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1"/>
          <p:cNvSpPr txBox="1"/>
          <p:nvPr>
            <p:ph type="title"/>
          </p:nvPr>
        </p:nvSpPr>
        <p:spPr>
          <a:xfrm>
            <a:off x="322275" y="116625"/>
            <a:ext cx="849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1"/>
          <p:cNvSpPr/>
          <p:nvPr>
            <p:ph idx="5" type="pic"/>
          </p:nvPr>
        </p:nvSpPr>
        <p:spPr>
          <a:xfrm>
            <a:off x="-4975" y="2192221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/>
          <p:nvPr>
            <p:ph idx="6" type="pic"/>
          </p:nvPr>
        </p:nvSpPr>
        <p:spPr>
          <a:xfrm>
            <a:off x="3054013" y="2192221"/>
            <a:ext cx="30318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/>
          <p:nvPr>
            <p:ph idx="7" type="pic"/>
          </p:nvPr>
        </p:nvSpPr>
        <p:spPr>
          <a:xfrm>
            <a:off x="6095725" y="2192221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/>
          <p:nvPr>
            <p:ph idx="8" type="pic"/>
          </p:nvPr>
        </p:nvSpPr>
        <p:spPr>
          <a:xfrm>
            <a:off x="-4975" y="3674873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1"/>
          <p:cNvSpPr/>
          <p:nvPr>
            <p:ph idx="9" type="pic"/>
          </p:nvPr>
        </p:nvSpPr>
        <p:spPr>
          <a:xfrm>
            <a:off x="3054013" y="3674873"/>
            <a:ext cx="30318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/>
          <p:nvPr>
            <p:ph idx="13" type="pic"/>
          </p:nvPr>
        </p:nvSpPr>
        <p:spPr>
          <a:xfrm>
            <a:off x="6095725" y="3674873"/>
            <a:ext cx="3048600" cy="146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226525" y="2995441"/>
            <a:ext cx="8673000" cy="19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TITLE_ONLY_1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226525" y="2995441"/>
            <a:ext cx="8673000" cy="19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ONE_COLUMN_TEXT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>
            <p:ph idx="2" type="pic"/>
          </p:nvPr>
        </p:nvSpPr>
        <p:spPr>
          <a:xfrm>
            <a:off x="4576350" y="0"/>
            <a:ext cx="4567500" cy="5153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226525" y="20804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226525" y="127109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 2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5"/>
          <p:cNvSpPr/>
          <p:nvPr>
            <p:ph idx="2" type="pic"/>
          </p:nvPr>
        </p:nvSpPr>
        <p:spPr>
          <a:xfrm>
            <a:off x="2315425" y="226625"/>
            <a:ext cx="37338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5"/>
          <p:cNvSpPr/>
          <p:nvPr>
            <p:ph idx="3" type="pic"/>
          </p:nvPr>
        </p:nvSpPr>
        <p:spPr>
          <a:xfrm>
            <a:off x="6255975" y="1391900"/>
            <a:ext cx="2661600" cy="235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5"/>
          <p:cNvSpPr txBox="1"/>
          <p:nvPr>
            <p:ph idx="4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chart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3" type="title"/>
          </p:nvPr>
        </p:nvSpPr>
        <p:spPr>
          <a:xfrm>
            <a:off x="226525" y="127109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226525" y="20804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SECTION_TITLE_AND_DESCRIPTION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226525" y="69764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226525" y="25096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17"/>
          <p:cNvSpPr txBox="1"/>
          <p:nvPr>
            <p:ph idx="2" type="subTitle"/>
          </p:nvPr>
        </p:nvSpPr>
        <p:spPr>
          <a:xfrm>
            <a:off x="226525" y="1710600"/>
            <a:ext cx="39948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SECTION_TITLE_AND_DESCRIPTION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226525" y="69764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226525" y="25096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18"/>
          <p:cNvSpPr txBox="1"/>
          <p:nvPr>
            <p:ph idx="2" type="subTitle"/>
          </p:nvPr>
        </p:nvSpPr>
        <p:spPr>
          <a:xfrm>
            <a:off x="226525" y="1710600"/>
            <a:ext cx="39948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3" type="body"/>
          </p:nvPr>
        </p:nvSpPr>
        <p:spPr>
          <a:xfrm>
            <a:off x="4798500" y="25096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4" type="subTitle"/>
          </p:nvPr>
        </p:nvSpPr>
        <p:spPr>
          <a:xfrm>
            <a:off x="4798500" y="1710600"/>
            <a:ext cx="39948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hree storyboards 2">
  <p:cSld name="CAPTION_ONLY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0" y="4063950"/>
            <a:ext cx="3060000" cy="10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p19"/>
          <p:cNvSpPr/>
          <p:nvPr>
            <p:ph idx="2" type="pic"/>
          </p:nvPr>
        </p:nvSpPr>
        <p:spPr>
          <a:xfrm>
            <a:off x="0" y="709975"/>
            <a:ext cx="3043800" cy="3346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" name="Google Shape;118;p19"/>
          <p:cNvCxnSpPr/>
          <p:nvPr/>
        </p:nvCxnSpPr>
        <p:spPr>
          <a:xfrm>
            <a:off x="304852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9"/>
          <p:cNvCxnSpPr/>
          <p:nvPr/>
        </p:nvCxnSpPr>
        <p:spPr>
          <a:xfrm>
            <a:off x="609057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9"/>
          <p:cNvCxnSpPr/>
          <p:nvPr/>
        </p:nvCxnSpPr>
        <p:spPr>
          <a:xfrm rot="10800000">
            <a:off x="0" y="70472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9"/>
          <p:cNvSpPr txBox="1"/>
          <p:nvPr>
            <p:ph type="title"/>
          </p:nvPr>
        </p:nvSpPr>
        <p:spPr>
          <a:xfrm>
            <a:off x="161850" y="415644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61850" y="4626190"/>
            <a:ext cx="2726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6095725" y="4063950"/>
            <a:ext cx="3060000" cy="10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19"/>
          <p:cNvSpPr/>
          <p:nvPr>
            <p:ph idx="3" type="pic"/>
          </p:nvPr>
        </p:nvSpPr>
        <p:spPr>
          <a:xfrm>
            <a:off x="6095725" y="709975"/>
            <a:ext cx="3043800" cy="33465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6257575" y="415644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6" name="Google Shape;126;p19"/>
          <p:cNvSpPr txBox="1"/>
          <p:nvPr>
            <p:ph idx="5" type="body"/>
          </p:nvPr>
        </p:nvSpPr>
        <p:spPr>
          <a:xfrm>
            <a:off x="6257575" y="4626190"/>
            <a:ext cx="2726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7" name="Google Shape;127;p19"/>
          <p:cNvSpPr/>
          <p:nvPr>
            <p:ph idx="6" type="pic"/>
          </p:nvPr>
        </p:nvSpPr>
        <p:spPr>
          <a:xfrm>
            <a:off x="3053900" y="1794150"/>
            <a:ext cx="3030600" cy="33492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9"/>
          <p:cNvSpPr/>
          <p:nvPr/>
        </p:nvSpPr>
        <p:spPr>
          <a:xfrm>
            <a:off x="3054250" y="709380"/>
            <a:ext cx="3030600" cy="10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p19"/>
          <p:cNvSpPr txBox="1"/>
          <p:nvPr>
            <p:ph idx="7" type="title"/>
          </p:nvPr>
        </p:nvSpPr>
        <p:spPr>
          <a:xfrm>
            <a:off x="3214545" y="801878"/>
            <a:ext cx="27006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0" name="Google Shape;130;p19"/>
          <p:cNvSpPr txBox="1"/>
          <p:nvPr>
            <p:ph idx="8" type="body"/>
          </p:nvPr>
        </p:nvSpPr>
        <p:spPr>
          <a:xfrm>
            <a:off x="3214545" y="1271620"/>
            <a:ext cx="270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131" name="Google Shape;131;p19"/>
          <p:cNvCxnSpPr/>
          <p:nvPr/>
        </p:nvCxnSpPr>
        <p:spPr>
          <a:xfrm rot="10800000">
            <a:off x="3049250" y="1791825"/>
            <a:ext cx="304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 rot="10800000">
            <a:off x="0" y="406197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19"/>
          <p:cNvSpPr txBox="1"/>
          <p:nvPr>
            <p:ph idx="9" type="title"/>
          </p:nvPr>
        </p:nvSpPr>
        <p:spPr>
          <a:xfrm>
            <a:off x="2497875" y="145800"/>
            <a:ext cx="47916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details">
  <p:cSld name="BIG_NUMBER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3" type="title"/>
          </p:nvPr>
        </p:nvSpPr>
        <p:spPr>
          <a:xfrm>
            <a:off x="4801800" y="1644025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4805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4" type="title"/>
          </p:nvPr>
        </p:nvSpPr>
        <p:spPr>
          <a:xfrm>
            <a:off x="4801800" y="3379700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" name="Google Shape;142;p20"/>
          <p:cNvSpPr txBox="1"/>
          <p:nvPr>
            <p:ph idx="5" type="title"/>
          </p:nvPr>
        </p:nvSpPr>
        <p:spPr>
          <a:xfrm>
            <a:off x="229800" y="1644025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3" name="Google Shape;143;p20"/>
          <p:cNvSpPr txBox="1"/>
          <p:nvPr>
            <p:ph idx="6" type="body"/>
          </p:nvPr>
        </p:nvSpPr>
        <p:spPr>
          <a:xfrm>
            <a:off x="233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4" name="Google Shape;144;p20"/>
          <p:cNvSpPr txBox="1"/>
          <p:nvPr>
            <p:ph idx="7" type="title"/>
          </p:nvPr>
        </p:nvSpPr>
        <p:spPr>
          <a:xfrm>
            <a:off x="229800" y="3379700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with details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>
            <p:ph idx="2" type="pic"/>
          </p:nvPr>
        </p:nvSpPr>
        <p:spPr>
          <a:xfrm>
            <a:off x="5034275" y="226500"/>
            <a:ext cx="38832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3" type="title"/>
          </p:nvPr>
        </p:nvSpPr>
        <p:spPr>
          <a:xfrm>
            <a:off x="30381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4" type="title"/>
          </p:nvPr>
        </p:nvSpPr>
        <p:spPr>
          <a:xfrm>
            <a:off x="226525" y="630625"/>
            <a:ext cx="44589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266700" y="4099025"/>
            <a:ext cx="4458900" cy="8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BIG_NUMBER_1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805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229800" y="895625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0" name="Google Shape;150;p21"/>
          <p:cNvSpPr txBox="1"/>
          <p:nvPr>
            <p:ph idx="2" type="body"/>
          </p:nvPr>
        </p:nvSpPr>
        <p:spPr>
          <a:xfrm>
            <a:off x="233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285750" y="1555350"/>
            <a:ext cx="7291500" cy="34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7256675" y="1827175"/>
            <a:ext cx="17676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●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○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■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●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○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■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●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○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■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226525" y="1850026"/>
            <a:ext cx="8673000" cy="19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58" name="Google Shape;158;p23"/>
          <p:cNvSpPr txBox="1"/>
          <p:nvPr/>
        </p:nvSpPr>
        <p:spPr>
          <a:xfrm>
            <a:off x="48250" y="482279"/>
            <a:ext cx="1647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“</a:t>
            </a:r>
            <a:endParaRPr b="1" sz="20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">
  <p:cSld name="CUSTOM_1_1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>
            <p:ph idx="2" type="pic"/>
          </p:nvPr>
        </p:nvSpPr>
        <p:spPr>
          <a:xfrm>
            <a:off x="338100" y="480450"/>
            <a:ext cx="3785400" cy="443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355225" y="3379725"/>
            <a:ext cx="4512900" cy="155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and image">
  <p:cSld name="CUSTOM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>
            <p:ph idx="2" type="pic"/>
          </p:nvPr>
        </p:nvSpPr>
        <p:spPr>
          <a:xfrm>
            <a:off x="226500" y="2357750"/>
            <a:ext cx="8691000" cy="255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3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" type="subTitle"/>
          </p:nvPr>
        </p:nvSpPr>
        <p:spPr>
          <a:xfrm>
            <a:off x="226525" y="700225"/>
            <a:ext cx="2157900" cy="15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b="1" sz="1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4" type="body"/>
          </p:nvPr>
        </p:nvSpPr>
        <p:spPr>
          <a:xfrm>
            <a:off x="2492925" y="700283"/>
            <a:ext cx="6424500" cy="15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●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3556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○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3556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■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3556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●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3556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○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3556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■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3556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●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3556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○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3556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■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CUSTOM_2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226525" y="630625"/>
            <a:ext cx="68103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" type="subTitle"/>
          </p:nvPr>
        </p:nvSpPr>
        <p:spPr>
          <a:xfrm>
            <a:off x="226525" y="3814125"/>
            <a:ext cx="2999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2_1_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1" type="subTitle"/>
          </p:nvPr>
        </p:nvSpPr>
        <p:spPr>
          <a:xfrm>
            <a:off x="226533" y="345927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3" name="Google Shape;173;p27"/>
          <p:cNvSpPr txBox="1"/>
          <p:nvPr>
            <p:ph idx="2" type="subTitle"/>
          </p:nvPr>
        </p:nvSpPr>
        <p:spPr>
          <a:xfrm>
            <a:off x="3091450" y="345927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4" name="Google Shape;174;p27"/>
          <p:cNvSpPr txBox="1"/>
          <p:nvPr>
            <p:ph idx="3" type="subTitle"/>
          </p:nvPr>
        </p:nvSpPr>
        <p:spPr>
          <a:xfrm>
            <a:off x="5956367" y="345927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5" name="Google Shape;175;p27"/>
          <p:cNvSpPr txBox="1"/>
          <p:nvPr>
            <p:ph idx="4" type="subTitle"/>
          </p:nvPr>
        </p:nvSpPr>
        <p:spPr>
          <a:xfrm>
            <a:off x="226533" y="423682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6" name="Google Shape;176;p27"/>
          <p:cNvSpPr txBox="1"/>
          <p:nvPr>
            <p:ph idx="5" type="subTitle"/>
          </p:nvPr>
        </p:nvSpPr>
        <p:spPr>
          <a:xfrm>
            <a:off x="3091450" y="423682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7" name="Google Shape;177;p27"/>
          <p:cNvSpPr txBox="1"/>
          <p:nvPr>
            <p:ph idx="6" type="subTitle"/>
          </p:nvPr>
        </p:nvSpPr>
        <p:spPr>
          <a:xfrm>
            <a:off x="5956367" y="423682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8" name="Google Shape;178;p27"/>
          <p:cNvSpPr txBox="1"/>
          <p:nvPr>
            <p:ph type="title"/>
          </p:nvPr>
        </p:nvSpPr>
        <p:spPr>
          <a:xfrm>
            <a:off x="226525" y="630625"/>
            <a:ext cx="68103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2_1_1"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226525" y="630625"/>
            <a:ext cx="68103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None/>
              <a:defRPr sz="7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226525" y="3814125"/>
            <a:ext cx="2999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two images">
  <p:cSld name="CUSTOM_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226525" y="2080445"/>
            <a:ext cx="29247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6" name="Google Shape;186;p29"/>
          <p:cNvSpPr txBox="1"/>
          <p:nvPr>
            <p:ph idx="3" type="title"/>
          </p:nvPr>
        </p:nvSpPr>
        <p:spPr>
          <a:xfrm>
            <a:off x="226525" y="1271100"/>
            <a:ext cx="29247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7" name="Google Shape;187;p29"/>
          <p:cNvSpPr/>
          <p:nvPr>
            <p:ph idx="4" type="pic"/>
          </p:nvPr>
        </p:nvSpPr>
        <p:spPr>
          <a:xfrm>
            <a:off x="3368775" y="226625"/>
            <a:ext cx="37338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9"/>
          <p:cNvSpPr/>
          <p:nvPr>
            <p:ph idx="5" type="pic"/>
          </p:nvPr>
        </p:nvSpPr>
        <p:spPr>
          <a:xfrm>
            <a:off x="7320200" y="1391900"/>
            <a:ext cx="1597200" cy="1970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wo storyboards">
  <p:cSld name="CUSTOM_3_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/>
          <p:nvPr>
            <p:ph idx="2" type="pic"/>
          </p:nvPr>
        </p:nvSpPr>
        <p:spPr>
          <a:xfrm>
            <a:off x="-5225" y="713825"/>
            <a:ext cx="4571700" cy="27957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30"/>
          <p:cNvSpPr txBox="1"/>
          <p:nvPr>
            <p:ph type="title"/>
          </p:nvPr>
        </p:nvSpPr>
        <p:spPr>
          <a:xfrm>
            <a:off x="180475" y="3632700"/>
            <a:ext cx="42003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180475" y="4133502"/>
            <a:ext cx="42003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3" name="Google Shape;193;p30"/>
          <p:cNvSpPr txBox="1"/>
          <p:nvPr>
            <p:ph idx="3" type="title"/>
          </p:nvPr>
        </p:nvSpPr>
        <p:spPr>
          <a:xfrm>
            <a:off x="322275" y="116625"/>
            <a:ext cx="849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94" name="Google Shape;194;p30"/>
          <p:cNvCxnSpPr/>
          <p:nvPr/>
        </p:nvCxnSpPr>
        <p:spPr>
          <a:xfrm>
            <a:off x="4572000" y="709150"/>
            <a:ext cx="0" cy="444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30"/>
          <p:cNvCxnSpPr/>
          <p:nvPr/>
        </p:nvCxnSpPr>
        <p:spPr>
          <a:xfrm rot="10800000">
            <a:off x="0" y="351487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30"/>
          <p:cNvCxnSpPr/>
          <p:nvPr/>
        </p:nvCxnSpPr>
        <p:spPr>
          <a:xfrm rot="10800000">
            <a:off x="0" y="70957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30"/>
          <p:cNvSpPr/>
          <p:nvPr>
            <p:ph idx="4" type="pic"/>
          </p:nvPr>
        </p:nvSpPr>
        <p:spPr>
          <a:xfrm>
            <a:off x="4577525" y="713825"/>
            <a:ext cx="4571700" cy="27957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30"/>
          <p:cNvSpPr txBox="1"/>
          <p:nvPr>
            <p:ph idx="5" type="title"/>
          </p:nvPr>
        </p:nvSpPr>
        <p:spPr>
          <a:xfrm>
            <a:off x="4763225" y="3632700"/>
            <a:ext cx="42003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9" name="Google Shape;199;p30"/>
          <p:cNvSpPr txBox="1"/>
          <p:nvPr>
            <p:ph idx="6" type="body"/>
          </p:nvPr>
        </p:nvSpPr>
        <p:spPr>
          <a:xfrm>
            <a:off x="4763225" y="4133502"/>
            <a:ext cx="42003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>
            <p:ph idx="2" type="pic"/>
          </p:nvPr>
        </p:nvSpPr>
        <p:spPr>
          <a:xfrm>
            <a:off x="5034275" y="226500"/>
            <a:ext cx="38832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226525" y="630625"/>
            <a:ext cx="44589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 with phone">
  <p:cSld name="CUSTOM_3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31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226525" y="2080445"/>
            <a:ext cx="29247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4" name="Google Shape;204;p31"/>
          <p:cNvSpPr txBox="1"/>
          <p:nvPr>
            <p:ph idx="3" type="title"/>
          </p:nvPr>
        </p:nvSpPr>
        <p:spPr>
          <a:xfrm>
            <a:off x="226525" y="1271100"/>
            <a:ext cx="29247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descr="Blank mock of a smartphone." id="205" name="Google Shape;205;p31"/>
          <p:cNvPicPr preferRelativeResize="0"/>
          <p:nvPr/>
        </p:nvPicPr>
        <p:blipFill rotWithShape="1">
          <a:blip r:embed="rId2">
            <a:alphaModFix/>
          </a:blip>
          <a:srcRect b="38736" l="0" r="0" t="0"/>
          <a:stretch/>
        </p:blipFill>
        <p:spPr>
          <a:xfrm>
            <a:off x="3882050" y="261250"/>
            <a:ext cx="4814074" cy="48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/>
          <p:nvPr>
            <p:ph idx="4" type="pic"/>
          </p:nvPr>
        </p:nvSpPr>
        <p:spPr>
          <a:xfrm>
            <a:off x="4197575" y="512375"/>
            <a:ext cx="2847600" cy="4631100"/>
          </a:xfrm>
          <a:prstGeom prst="round2SameRect">
            <a:avLst>
              <a:gd fmla="val 12455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_4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226525" y="1793250"/>
            <a:ext cx="8599500" cy="15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11" name="Google Shape;211;p32"/>
          <p:cNvSpPr txBox="1"/>
          <p:nvPr>
            <p:ph idx="3" type="body"/>
          </p:nvPr>
        </p:nvSpPr>
        <p:spPr>
          <a:xfrm>
            <a:off x="226525" y="4719800"/>
            <a:ext cx="31434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4" type="body"/>
          </p:nvPr>
        </p:nvSpPr>
        <p:spPr>
          <a:xfrm>
            <a:off x="3590149" y="4719800"/>
            <a:ext cx="25356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32"/>
          <p:cNvSpPr txBox="1"/>
          <p:nvPr>
            <p:ph idx="5" type="body"/>
          </p:nvPr>
        </p:nvSpPr>
        <p:spPr>
          <a:xfrm>
            <a:off x="6345974" y="4719800"/>
            <a:ext cx="25356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4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226525" y="4334850"/>
            <a:ext cx="26730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idx="2" type="subTitle"/>
          </p:nvPr>
        </p:nvSpPr>
        <p:spPr>
          <a:xfrm>
            <a:off x="226525" y="3712825"/>
            <a:ext cx="2673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3"/>
          <p:cNvSpPr txBox="1"/>
          <p:nvPr>
            <p:ph idx="3" type="body"/>
          </p:nvPr>
        </p:nvSpPr>
        <p:spPr>
          <a:xfrm>
            <a:off x="3235500" y="4334850"/>
            <a:ext cx="26730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4" type="subTitle"/>
          </p:nvPr>
        </p:nvSpPr>
        <p:spPr>
          <a:xfrm>
            <a:off x="3235500" y="3712825"/>
            <a:ext cx="2673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5" type="body"/>
          </p:nvPr>
        </p:nvSpPr>
        <p:spPr>
          <a:xfrm>
            <a:off x="6153025" y="4334850"/>
            <a:ext cx="26730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6" type="subTitle"/>
          </p:nvPr>
        </p:nvSpPr>
        <p:spPr>
          <a:xfrm>
            <a:off x="6153025" y="3712825"/>
            <a:ext cx="2673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type="title"/>
          </p:nvPr>
        </p:nvSpPr>
        <p:spPr>
          <a:xfrm>
            <a:off x="226525" y="1793250"/>
            <a:ext cx="85995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4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226525" y="43348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34"/>
          <p:cNvSpPr txBox="1"/>
          <p:nvPr>
            <p:ph idx="2" type="subTitle"/>
          </p:nvPr>
        </p:nvSpPr>
        <p:spPr>
          <a:xfrm>
            <a:off x="226525" y="37128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3" type="body"/>
          </p:nvPr>
        </p:nvSpPr>
        <p:spPr>
          <a:xfrm>
            <a:off x="4841843" y="43348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4" type="subTitle"/>
          </p:nvPr>
        </p:nvSpPr>
        <p:spPr>
          <a:xfrm>
            <a:off x="4841843" y="37128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5" type="body"/>
          </p:nvPr>
        </p:nvSpPr>
        <p:spPr>
          <a:xfrm>
            <a:off x="226525" y="27231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6" type="subTitle"/>
          </p:nvPr>
        </p:nvSpPr>
        <p:spPr>
          <a:xfrm>
            <a:off x="226525" y="21011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4"/>
          <p:cNvSpPr txBox="1"/>
          <p:nvPr>
            <p:ph idx="7" type="body"/>
          </p:nvPr>
        </p:nvSpPr>
        <p:spPr>
          <a:xfrm>
            <a:off x="4841843" y="27231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0" name="Google Shape;230;p34"/>
          <p:cNvSpPr txBox="1"/>
          <p:nvPr>
            <p:ph idx="8" type="subTitle"/>
          </p:nvPr>
        </p:nvSpPr>
        <p:spPr>
          <a:xfrm>
            <a:off x="4841843" y="21011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4"/>
          <p:cNvSpPr txBox="1"/>
          <p:nvPr>
            <p:ph type="title"/>
          </p:nvPr>
        </p:nvSpPr>
        <p:spPr>
          <a:xfrm>
            <a:off x="226525" y="433125"/>
            <a:ext cx="85995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BLANK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2" name="Google Shape;24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_2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6" name="Google Shape;246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7" name="Google Shape;247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" name="Google Shape;24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_2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1" name="Google Shape;251;p40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40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40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4" name="Google Shape;25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40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7" name="Google Shape;257;p40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226525" y="630625"/>
            <a:ext cx="44589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26525" y="2857625"/>
            <a:ext cx="4458900" cy="20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_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0" name="Google Shape;260;p41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41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1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3" name="Google Shape;263;p41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1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5" name="Google Shape;26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41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8" name="Google Shape;268;p41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9" name="Google Shape;269;p41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325910" y="2621103"/>
            <a:ext cx="2612700" cy="22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330200" lvl="1" marL="9144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330200" lvl="2" marL="13716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330200" lvl="3" marL="18288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330200" lvl="4" marL="22860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330200" lvl="5" marL="27432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330200" lvl="6" marL="32004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330200" lvl="7" marL="36576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330200" lvl="8" marL="41148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226525" y="2621103"/>
            <a:ext cx="336600" cy="22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4" type="title"/>
          </p:nvPr>
        </p:nvSpPr>
        <p:spPr>
          <a:xfrm>
            <a:off x="226525" y="571800"/>
            <a:ext cx="52614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tx">
  <p:cSld name="TITLE_AND_BODY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525" y="2581610"/>
            <a:ext cx="8691000" cy="23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None/>
              <a:defRPr sz="73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226525" y="248960"/>
            <a:ext cx="8691000" cy="23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">
  <p:cSld name="TITLE_AND_BODY_1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246325" y="2591450"/>
            <a:ext cx="758700" cy="23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1077200" y="2591450"/>
            <a:ext cx="7804500" cy="23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hree storyboards" type="twoColTx">
  <p:cSld name="TITLE_AND_TWO_COLUMNS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>
            <p:ph idx="2" type="pic"/>
          </p:nvPr>
        </p:nvSpPr>
        <p:spPr>
          <a:xfrm>
            <a:off x="-5225" y="709575"/>
            <a:ext cx="3048600" cy="28053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156950" y="363269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156950" y="4133503"/>
            <a:ext cx="27267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 txBox="1"/>
          <p:nvPr>
            <p:ph idx="3" type="title"/>
          </p:nvPr>
        </p:nvSpPr>
        <p:spPr>
          <a:xfrm>
            <a:off x="3208650" y="363269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3208650" y="4133503"/>
            <a:ext cx="27267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5" type="title"/>
          </p:nvPr>
        </p:nvSpPr>
        <p:spPr>
          <a:xfrm>
            <a:off x="6268950" y="363269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6" type="body"/>
          </p:nvPr>
        </p:nvSpPr>
        <p:spPr>
          <a:xfrm>
            <a:off x="6268950" y="4133503"/>
            <a:ext cx="27267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0"/>
          <p:cNvSpPr/>
          <p:nvPr>
            <p:ph idx="7" type="pic"/>
          </p:nvPr>
        </p:nvSpPr>
        <p:spPr>
          <a:xfrm>
            <a:off x="3053763" y="709575"/>
            <a:ext cx="3031800" cy="28053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/>
          <p:nvPr>
            <p:ph idx="8" type="pic"/>
          </p:nvPr>
        </p:nvSpPr>
        <p:spPr>
          <a:xfrm>
            <a:off x="6095475" y="709575"/>
            <a:ext cx="3048600" cy="2805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" name="Google Shape;60;p10"/>
          <p:cNvCxnSpPr/>
          <p:nvPr/>
        </p:nvCxnSpPr>
        <p:spPr>
          <a:xfrm>
            <a:off x="304852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0"/>
          <p:cNvCxnSpPr/>
          <p:nvPr/>
        </p:nvCxnSpPr>
        <p:spPr>
          <a:xfrm>
            <a:off x="609057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10"/>
          <p:cNvCxnSpPr/>
          <p:nvPr/>
        </p:nvCxnSpPr>
        <p:spPr>
          <a:xfrm rot="10800000">
            <a:off x="0" y="3520200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0"/>
          <p:cNvCxnSpPr/>
          <p:nvPr/>
        </p:nvCxnSpPr>
        <p:spPr>
          <a:xfrm rot="10800000">
            <a:off x="0" y="70472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0"/>
          <p:cNvSpPr txBox="1"/>
          <p:nvPr>
            <p:ph idx="9" type="title"/>
          </p:nvPr>
        </p:nvSpPr>
        <p:spPr>
          <a:xfrm>
            <a:off x="322275" y="116625"/>
            <a:ext cx="849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idx="4294967295" type="title"/>
          </p:nvPr>
        </p:nvSpPr>
        <p:spPr>
          <a:xfrm>
            <a:off x="226525" y="753350"/>
            <a:ext cx="4673100" cy="41637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Time Capsule</a:t>
            </a:r>
            <a:br>
              <a:rPr lang="en" sz="8400"/>
            </a:br>
            <a:r>
              <a:rPr b="0" lang="en" sz="1600"/>
              <a:t>Emilio Costa</a:t>
            </a:r>
            <a:endParaRPr b="0" sz="1600"/>
          </a:p>
        </p:txBody>
      </p:sp>
      <p:pic>
        <p:nvPicPr>
          <p:cNvPr descr="Journey to the past': 844th Communications Group opens 50-year-old ..." id="275" name="Google Shape;2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500" y="511601"/>
            <a:ext cx="4565724" cy="304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/>
          <p:nvPr>
            <p:ph type="title"/>
          </p:nvPr>
        </p:nvSpPr>
        <p:spPr>
          <a:xfrm>
            <a:off x="226500" y="73106"/>
            <a:ext cx="8691000" cy="11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you experienced that were sad or negative that you wish not to be experienced again</a:t>
            </a:r>
            <a:endParaRPr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PCS season: Nothing says summer like packing tape, moving trucks ..." id="336" name="Google Shape;33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273" y="1344950"/>
            <a:ext cx="3216951" cy="36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1"/>
          <p:cNvSpPr txBox="1"/>
          <p:nvPr/>
        </p:nvSpPr>
        <p:spPr>
          <a:xfrm>
            <a:off x="557300" y="1516550"/>
            <a:ext cx="17814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Living away from home, I was sad to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leave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my parents, and my pets. 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/>
          <p:nvPr>
            <p:ph type="title"/>
          </p:nvPr>
        </p:nvSpPr>
        <p:spPr>
          <a:xfrm>
            <a:off x="226500" y="91354"/>
            <a:ext cx="8691000" cy="147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were highlighted by news, media advertisements/messages, government, other countries, other sources</a:t>
            </a:r>
            <a:endParaRPr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File:Map of Ukraine, including disputed regions.svg - Wikipedia" id="343" name="Google Shape;34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775" y="1637229"/>
            <a:ext cx="4869427" cy="327164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2"/>
          <p:cNvSpPr txBox="1"/>
          <p:nvPr/>
        </p:nvSpPr>
        <p:spPr>
          <a:xfrm>
            <a:off x="264950" y="1717550"/>
            <a:ext cx="26037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continuing attacks from Russia to Ukraine and the way there has been no way to stop them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/>
          <p:nvPr>
            <p:ph type="title"/>
          </p:nvPr>
        </p:nvSpPr>
        <p:spPr>
          <a:xfrm>
            <a:off x="180850" y="100504"/>
            <a:ext cx="8691000" cy="14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were highlighted by news, media advertisements/messages, government, other countries, other sources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Defense personnel among first to deliver aid to Lebanon &gt; U.S. ..." id="350" name="Google Shape;35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225" y="1728554"/>
            <a:ext cx="4948642" cy="329909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3"/>
          <p:cNvSpPr txBox="1"/>
          <p:nvPr/>
        </p:nvSpPr>
        <p:spPr>
          <a:xfrm>
            <a:off x="447650" y="1900275"/>
            <a:ext cx="28962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attack on Lebanon by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Israel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/>
          <p:nvPr>
            <p:ph type="title"/>
          </p:nvPr>
        </p:nvSpPr>
        <p:spPr>
          <a:xfrm>
            <a:off x="226500" y="164431"/>
            <a:ext cx="8691000" cy="10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Items that illustrates people’s creativity to assist others (i.e. drive by birthday parties)</a:t>
            </a:r>
            <a:endParaRPr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7" name="Google Shape;357;p54"/>
          <p:cNvSpPr txBox="1"/>
          <p:nvPr/>
        </p:nvSpPr>
        <p:spPr>
          <a:xfrm>
            <a:off x="529875" y="1708400"/>
            <a:ext cx="2256600" cy="31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We no longer have COVID and are no longer required to be on lock down and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don't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have to social distance any more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8" name="Google Shape;35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9831"/>
            <a:ext cx="2700424" cy="3600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/>
          <p:nvPr>
            <p:ph type="title"/>
          </p:nvPr>
        </p:nvSpPr>
        <p:spPr>
          <a:xfrm>
            <a:off x="144300" y="63978"/>
            <a:ext cx="8691000" cy="15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Other relevant items to discuss the semester you had, the semester you wanted, and the semesters that you wish to have in the future.</a:t>
            </a:r>
            <a:endParaRPr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4" name="Google Shape;364;p55"/>
          <p:cNvSpPr txBox="1"/>
          <p:nvPr/>
        </p:nvSpPr>
        <p:spPr>
          <a:xfrm>
            <a:off x="529875" y="1964225"/>
            <a:ext cx="1955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This Semester (Wanted)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5" name="Google Shape;365;p55"/>
          <p:cNvSpPr txBox="1"/>
          <p:nvPr/>
        </p:nvSpPr>
        <p:spPr>
          <a:xfrm>
            <a:off x="529875" y="3019375"/>
            <a:ext cx="18729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 wanted to make new friends and make life long memories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6" name="Google Shape;366;p55"/>
          <p:cNvSpPr txBox="1"/>
          <p:nvPr/>
        </p:nvSpPr>
        <p:spPr>
          <a:xfrm>
            <a:off x="3042200" y="2041925"/>
            <a:ext cx="182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This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semester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(Actual)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7" name="Google Shape;367;p55"/>
          <p:cNvSpPr txBox="1"/>
          <p:nvPr/>
        </p:nvSpPr>
        <p:spPr>
          <a:xfrm>
            <a:off x="2978300" y="2950875"/>
            <a:ext cx="1955100" cy="14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 made a lot of new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friends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and had a lot of fun, made a lot of great memories 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8" name="Google Shape;368;p55"/>
          <p:cNvSpPr txBox="1"/>
          <p:nvPr/>
        </p:nvSpPr>
        <p:spPr>
          <a:xfrm>
            <a:off x="6111925" y="1964225"/>
            <a:ext cx="1544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Future Semesters 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9" name="Google Shape;369;p55"/>
          <p:cNvSpPr txBox="1"/>
          <p:nvPr/>
        </p:nvSpPr>
        <p:spPr>
          <a:xfrm>
            <a:off x="6111925" y="2704325"/>
            <a:ext cx="17541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 want to continue to meet new people and make memories that I will never forget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6"/>
          <p:cNvSpPr txBox="1"/>
          <p:nvPr>
            <p:ph type="title"/>
          </p:nvPr>
        </p:nvSpPr>
        <p:spPr>
          <a:xfrm>
            <a:off x="171700" y="502475"/>
            <a:ext cx="8691000" cy="31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During my first semester here at USD I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have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had a lot of fun met a bunch of new people and have really gotten to experience the college life.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During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the first few days of the semester I was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struggling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and really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didn't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feel comfortable but that all went away after the semester continued. I met a lot of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amazing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people made a ton of new memories that I will never forget. I am so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happy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to be here at USD and cannot wait to see what my future holds here at this amazing university. I am so glad I was able to experience all of these amazing things with amazing new people and I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can't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wait for the next semester to begin, (I am happy about break finals week has not been the most exciting). The images in this presentation while they do take a look at what my semester has been like, words simply cannot explain how truly amazing my 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semester</a:t>
            </a: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has been.</a:t>
            </a:r>
            <a:endParaRPr b="0" sz="20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-Emilio Costa</a:t>
            </a:r>
            <a:endParaRPr b="0" sz="20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type="title"/>
          </p:nvPr>
        </p:nvSpPr>
        <p:spPr>
          <a:xfrm>
            <a:off x="236550" y="-1"/>
            <a:ext cx="8670900" cy="10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happened in the semester individually, with friends, groups, locally, nationally</a:t>
            </a:r>
            <a:endParaRPr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125" y="992725"/>
            <a:ext cx="4430899" cy="40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 txBox="1"/>
          <p:nvPr/>
        </p:nvSpPr>
        <p:spPr>
          <a:xfrm>
            <a:off x="6824525" y="2685950"/>
            <a:ext cx="18180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Met a lot of new people and played golf with them 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226500" y="54825"/>
            <a:ext cx="8691000" cy="97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happened in the semester individually, with friends, groups, locally, nationally</a:t>
            </a:r>
            <a:endParaRPr/>
          </a:p>
        </p:txBody>
      </p:sp>
      <p:pic>
        <p:nvPicPr>
          <p:cNvPr id="288" name="Google Shape;2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149" y="1166375"/>
            <a:ext cx="3416826" cy="38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 txBox="1"/>
          <p:nvPr/>
        </p:nvSpPr>
        <p:spPr>
          <a:xfrm>
            <a:off x="6495600" y="1598775"/>
            <a:ext cx="18912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Experienced the amazing activities that USD has to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offer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725" y="1297275"/>
            <a:ext cx="3928424" cy="376690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5"/>
          <p:cNvSpPr txBox="1"/>
          <p:nvPr/>
        </p:nvSpPr>
        <p:spPr>
          <a:xfrm>
            <a:off x="63950" y="100500"/>
            <a:ext cx="88071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happened in the semester individually, with friends, groups, locally, nationally</a:t>
            </a:r>
            <a:endParaRPr b="1"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/>
          <p:nvPr>
            <p:ph type="title"/>
          </p:nvPr>
        </p:nvSpPr>
        <p:spPr>
          <a:xfrm>
            <a:off x="162575" y="54806"/>
            <a:ext cx="8691000" cy="100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happened in the semester individually, with friends, groups, locally, nationally</a:t>
            </a:r>
            <a:endParaRPr/>
          </a:p>
        </p:txBody>
      </p:sp>
      <p:pic>
        <p:nvPicPr>
          <p:cNvPr id="301" name="Google Shape;3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175" y="1198750"/>
            <a:ext cx="2877800" cy="377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6"/>
          <p:cNvSpPr txBox="1"/>
          <p:nvPr/>
        </p:nvSpPr>
        <p:spPr>
          <a:xfrm>
            <a:off x="475075" y="1562225"/>
            <a:ext cx="1498200" cy="19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Moved into a new apartment (first day just finished building a couch)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/>
          <p:nvPr>
            <p:ph type="title"/>
          </p:nvPr>
        </p:nvSpPr>
        <p:spPr>
          <a:xfrm>
            <a:off x="226500" y="73101"/>
            <a:ext cx="8691000" cy="9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did not happen that you wanted, expected</a:t>
            </a:r>
            <a:endParaRPr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Skyline | Monterrey desde la loma | Rick González | Flickr" id="308" name="Google Shape;3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800" y="1411555"/>
            <a:ext cx="6262863" cy="342714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7"/>
          <p:cNvSpPr txBox="1"/>
          <p:nvPr/>
        </p:nvSpPr>
        <p:spPr>
          <a:xfrm>
            <a:off x="246675" y="1681000"/>
            <a:ext cx="16626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Was supposed to go to Monterrey Mexico to visit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friends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but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couldn't go last minute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type="title"/>
          </p:nvPr>
        </p:nvSpPr>
        <p:spPr>
          <a:xfrm>
            <a:off x="226500" y="100506"/>
            <a:ext cx="8691000" cy="100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did not happen that you wanted, expected</a:t>
            </a:r>
            <a:endParaRPr/>
          </a:p>
        </p:txBody>
      </p:sp>
      <p:sp>
        <p:nvSpPr>
          <p:cNvPr id="315" name="Google Shape;315;p48"/>
          <p:cNvSpPr txBox="1"/>
          <p:nvPr/>
        </p:nvSpPr>
        <p:spPr>
          <a:xfrm>
            <a:off x="365425" y="1406925"/>
            <a:ext cx="18912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 was supposed to study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abroad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in Madrid next semester but I missed the application date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File:Plaza Mayor de Madrid 06.jpg - Wikipedia" id="316" name="Google Shape;3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025" y="1253406"/>
            <a:ext cx="5587446" cy="373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/>
          <p:nvPr>
            <p:ph type="title"/>
          </p:nvPr>
        </p:nvSpPr>
        <p:spPr>
          <a:xfrm>
            <a:off x="226500" y="73106"/>
            <a:ext cx="8691000" cy="11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you experienced that have touched your life this semester in an positive way</a:t>
            </a:r>
            <a:endParaRPr sz="33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File:University of San Diego.jpg - Wikimedia Commons" id="322" name="Google Shape;3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4106"/>
            <a:ext cx="5457626" cy="363699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9"/>
          <p:cNvSpPr txBox="1"/>
          <p:nvPr/>
        </p:nvSpPr>
        <p:spPr>
          <a:xfrm>
            <a:off x="5819550" y="1489150"/>
            <a:ext cx="2613000" cy="2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Getting accepted into USD it is the University I have wanted to attend since I was a kid growing up in SD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/>
          <p:nvPr>
            <p:ph type="title"/>
          </p:nvPr>
        </p:nvSpPr>
        <p:spPr>
          <a:xfrm>
            <a:off x="272200" y="127931"/>
            <a:ext cx="8691000" cy="10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33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Items that you experienced that have touched your life this semester in an positive way</a:t>
            </a:r>
            <a:endParaRPr/>
          </a:p>
        </p:txBody>
      </p:sp>
      <p:pic>
        <p:nvPicPr>
          <p:cNvPr descr="File:Petco Park Padres Game.jpg - Wikipedia" id="329" name="Google Shape;3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031"/>
            <a:ext cx="4837427" cy="362807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0"/>
          <p:cNvSpPr txBox="1"/>
          <p:nvPr/>
        </p:nvSpPr>
        <p:spPr>
          <a:xfrm>
            <a:off x="5371900" y="1525700"/>
            <a:ext cx="2877900" cy="1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Meeting a lot of new people and making great new friends which I attended the many Padres games with this 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semester</a:t>
            </a:r>
            <a:r>
              <a:rPr lang="en"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duct / Service Offering Overview #2">
  <a:themeElements>
    <a:clrScheme name="Simple Light">
      <a:dk1>
        <a:srgbClr val="000000"/>
      </a:dk1>
      <a:lt1>
        <a:srgbClr val="E2DFD2"/>
      </a:lt1>
      <a:dk2>
        <a:srgbClr val="FFFCE9"/>
      </a:dk2>
      <a:lt2>
        <a:srgbClr val="C9C3A7"/>
      </a:lt2>
      <a:accent1>
        <a:srgbClr val="FFEDCF"/>
      </a:accent1>
      <a:accent2>
        <a:srgbClr val="595959"/>
      </a:accent2>
      <a:accent3>
        <a:srgbClr val="D56F3E"/>
      </a:accent3>
      <a:accent4>
        <a:srgbClr val="FF7D00"/>
      </a:accent4>
      <a:accent5>
        <a:srgbClr val="78290F"/>
      </a:accent5>
      <a:accent6>
        <a:srgbClr val="D05353"/>
      </a:accent6>
      <a:hlink>
        <a:srgbClr val="DF29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