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6" r:id="rId2"/>
    <p:sldId id="257" r:id="rId3"/>
    <p:sldId id="258" r:id="rId4"/>
    <p:sldId id="261" r:id="rId5"/>
    <p:sldId id="262" r:id="rId6"/>
    <p:sldId id="259" r:id="rId7"/>
    <p:sldId id="260"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p:scale>
          <a:sx n="103" d="100"/>
          <a:sy n="103" d="100"/>
        </p:scale>
        <p:origin x="2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3645-DCFE-47FC-8A66-F9A45A422ED9}"/>
              </a:ext>
            </a:extLst>
          </p:cNvPr>
          <p:cNvSpPr>
            <a:spLocks noGrp="1"/>
          </p:cNvSpPr>
          <p:nvPr>
            <p:ph type="ctrTitle"/>
          </p:nvPr>
        </p:nvSpPr>
        <p:spPr>
          <a:xfrm>
            <a:off x="3221150" y="1247140"/>
            <a:ext cx="7891760" cy="3450844"/>
          </a:xfrm>
        </p:spPr>
        <p:txBody>
          <a:bodyPr anchor="t"/>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AD509FA-7BD7-4D45-998F-0E43038F179C}"/>
              </a:ext>
            </a:extLst>
          </p:cNvPr>
          <p:cNvSpPr>
            <a:spLocks noGrp="1"/>
          </p:cNvSpPr>
          <p:nvPr>
            <p:ph type="subTitle" idx="1"/>
          </p:nvPr>
        </p:nvSpPr>
        <p:spPr>
          <a:xfrm>
            <a:off x="3221150" y="4818126"/>
            <a:ext cx="7891760" cy="126898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2D03A0B2-4A2F-D846-A5E6-FB7CB9A031F7}"/>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7F573F1D-73A7-FB41-BCAD-FC9AA7DEF4F5}"/>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Date Placeholder 6">
            <a:extLst>
              <a:ext uri="{FF2B5EF4-FFF2-40B4-BE49-F238E27FC236}">
                <a16:creationId xmlns:a16="http://schemas.microsoft.com/office/drawing/2014/main" id="{DDCFA51C-E4FE-4BF2-A2DD-E32DE57D8AD0}"/>
              </a:ext>
            </a:extLst>
          </p:cNvPr>
          <p:cNvSpPr>
            <a:spLocks noGrp="1"/>
          </p:cNvSpPr>
          <p:nvPr>
            <p:ph type="dt" sz="half" idx="10"/>
          </p:nvPr>
        </p:nvSpPr>
        <p:spPr/>
        <p:txBody>
          <a:bodyPr/>
          <a:lstStyle/>
          <a:p>
            <a:pPr algn="r"/>
            <a:fld id="{1449AA12-8195-4182-A7AC-2E7E59DFBDAF}" type="datetimeFigureOut">
              <a:rPr lang="en-US" smtClean="0"/>
              <a:pPr algn="r"/>
              <a:t>12/18/2024</a:t>
            </a:fld>
            <a:endParaRPr lang="en-US"/>
          </a:p>
        </p:txBody>
      </p:sp>
      <p:sp>
        <p:nvSpPr>
          <p:cNvPr id="8" name="Footer Placeholder 7">
            <a:extLst>
              <a:ext uri="{FF2B5EF4-FFF2-40B4-BE49-F238E27FC236}">
                <a16:creationId xmlns:a16="http://schemas.microsoft.com/office/drawing/2014/main" id="{5A438448-FC2D-4A2F-B7C0-04AC50311EAA}"/>
              </a:ext>
            </a:extLst>
          </p:cNvPr>
          <p:cNvSpPr>
            <a:spLocks noGrp="1"/>
          </p:cNvSpPr>
          <p:nvPr>
            <p:ph type="ftr" sz="quarter" idx="11"/>
          </p:nvPr>
        </p:nvSpPr>
        <p:spPr>
          <a:xfrm>
            <a:off x="3221150" y="6292850"/>
            <a:ext cx="4114800" cy="365125"/>
          </a:xfrm>
        </p:spPr>
        <p:txBody>
          <a:bodyPr/>
          <a:lstStyle/>
          <a:p>
            <a:pPr algn="l"/>
            <a:endParaRPr lang="en-US" dirty="0"/>
          </a:p>
        </p:txBody>
      </p:sp>
      <p:sp>
        <p:nvSpPr>
          <p:cNvPr id="11" name="Slide Number Placeholder 10">
            <a:extLst>
              <a:ext uri="{FF2B5EF4-FFF2-40B4-BE49-F238E27FC236}">
                <a16:creationId xmlns:a16="http://schemas.microsoft.com/office/drawing/2014/main" id="{3B07C67E-EAD9-47D8-9559-4E091BC03BA8}"/>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515612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53B0-59B2-4B39-93E0-DCFBB932C82A}"/>
              </a:ext>
            </a:extLst>
          </p:cNvPr>
          <p:cNvSpPr>
            <a:spLocks noGrp="1"/>
          </p:cNvSpPr>
          <p:nvPr>
            <p:ph type="title"/>
          </p:nvPr>
        </p:nvSpPr>
        <p:spPr>
          <a:xfrm>
            <a:off x="1587710" y="455362"/>
            <a:ext cx="9525200" cy="155041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8C5F7B-98AC-425B-80BD-6C6F3032D0CE}"/>
              </a:ext>
            </a:extLst>
          </p:cNvPr>
          <p:cNvSpPr>
            <a:spLocks noGrp="1"/>
          </p:cNvSpPr>
          <p:nvPr>
            <p:ph type="body" orient="vert" idx="1"/>
          </p:nvPr>
        </p:nvSpPr>
        <p:spPr>
          <a:xfrm>
            <a:off x="1587710" y="2160016"/>
            <a:ext cx="9525200" cy="392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88C2EE-2433-424A-878C-24514FF5D44F}"/>
              </a:ext>
            </a:extLst>
          </p:cNvPr>
          <p:cNvSpPr>
            <a:spLocks noGrp="1"/>
          </p:cNvSpPr>
          <p:nvPr>
            <p:ph type="dt" sz="half" idx="10"/>
          </p:nvPr>
        </p:nvSpPr>
        <p:spPr/>
        <p:txBody>
          <a:bodyPr/>
          <a:lstStyle/>
          <a:p>
            <a:fld id="{1449AA12-8195-4182-A7AC-2E7E59DFBDAF}" type="datetimeFigureOut">
              <a:rPr lang="en-US" smtClean="0"/>
              <a:t>12/18/2024</a:t>
            </a:fld>
            <a:endParaRPr lang="en-US"/>
          </a:p>
        </p:txBody>
      </p:sp>
      <p:sp>
        <p:nvSpPr>
          <p:cNvPr id="5" name="Footer Placeholder 4">
            <a:extLst>
              <a:ext uri="{FF2B5EF4-FFF2-40B4-BE49-F238E27FC236}">
                <a16:creationId xmlns:a16="http://schemas.microsoft.com/office/drawing/2014/main" id="{1FFEFD20-ADE2-40F3-A071-6D1E97F8F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7D1D5-5E92-48E1-9475-EC122D3FE61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60FCF945-5CF3-5542-A36A-9CBB738E735E}"/>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7D61B-66C5-4341-8F2D-129A9E4D8283}"/>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032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7FBCF-6EDB-4883-92D4-612F4D1C5589}"/>
              </a:ext>
            </a:extLst>
          </p:cNvPr>
          <p:cNvSpPr>
            <a:spLocks noGrp="1"/>
          </p:cNvSpPr>
          <p:nvPr>
            <p:ph type="title" orient="vert"/>
          </p:nvPr>
        </p:nvSpPr>
        <p:spPr>
          <a:xfrm>
            <a:off x="8846380" y="565149"/>
            <a:ext cx="2266530" cy="5611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D2DF8-B588-416F-AA11-9F3A0DDE6765}"/>
              </a:ext>
            </a:extLst>
          </p:cNvPr>
          <p:cNvSpPr>
            <a:spLocks noGrp="1"/>
          </p:cNvSpPr>
          <p:nvPr>
            <p:ph type="body" orient="vert" idx="1"/>
          </p:nvPr>
        </p:nvSpPr>
        <p:spPr>
          <a:xfrm>
            <a:off x="1587710" y="565149"/>
            <a:ext cx="7088929" cy="5611813"/>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F7B1D-405D-4EE7-9A23-3F21916C9503}"/>
              </a:ext>
            </a:extLst>
          </p:cNvPr>
          <p:cNvSpPr>
            <a:spLocks noGrp="1"/>
          </p:cNvSpPr>
          <p:nvPr>
            <p:ph type="dt" sz="half" idx="10"/>
          </p:nvPr>
        </p:nvSpPr>
        <p:spPr/>
        <p:txBody>
          <a:bodyPr/>
          <a:lstStyle/>
          <a:p>
            <a:fld id="{1449AA12-8195-4182-A7AC-2E7E59DFBDAF}" type="datetimeFigureOut">
              <a:rPr lang="en-US" smtClean="0"/>
              <a:t>12/18/2024</a:t>
            </a:fld>
            <a:endParaRPr lang="en-US"/>
          </a:p>
        </p:txBody>
      </p:sp>
      <p:sp>
        <p:nvSpPr>
          <p:cNvPr id="5" name="Footer Placeholder 4">
            <a:extLst>
              <a:ext uri="{FF2B5EF4-FFF2-40B4-BE49-F238E27FC236}">
                <a16:creationId xmlns:a16="http://schemas.microsoft.com/office/drawing/2014/main" id="{D27B9304-686C-431A-8E7F-D9DD19F4D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A240B-DB2E-46ED-8AC6-744B2C1C70E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2F275F2C-778B-864A-8379-6D0726B18FDC}"/>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0051C8-76B3-384B-BCF1-60BB80301FCD}"/>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04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DD8-8608-4B55-96D8-0AB848C02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3CC0B-7B21-422D-937D-FBD49EE93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EAFA-89BC-43E9-8EB9-B6B3CD136E43}"/>
              </a:ext>
            </a:extLst>
          </p:cNvPr>
          <p:cNvSpPr>
            <a:spLocks noGrp="1"/>
          </p:cNvSpPr>
          <p:nvPr>
            <p:ph type="dt" sz="half" idx="10"/>
          </p:nvPr>
        </p:nvSpPr>
        <p:spPr/>
        <p:txBody>
          <a:bodyPr/>
          <a:lstStyle/>
          <a:p>
            <a:fld id="{1449AA12-8195-4182-A7AC-2E7E59DFBDAF}" type="datetimeFigureOut">
              <a:rPr lang="en-US" smtClean="0"/>
              <a:t>12/18/2024</a:t>
            </a:fld>
            <a:endParaRPr lang="en-US"/>
          </a:p>
        </p:txBody>
      </p:sp>
      <p:sp>
        <p:nvSpPr>
          <p:cNvPr id="5" name="Footer Placeholder 4">
            <a:extLst>
              <a:ext uri="{FF2B5EF4-FFF2-40B4-BE49-F238E27FC236}">
                <a16:creationId xmlns:a16="http://schemas.microsoft.com/office/drawing/2014/main" id="{A3850944-70C2-487F-A102-58CDFB94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7B7B8-A972-455E-9D8C-9B8026A5306D}"/>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51" name="Rectangle 50">
            <a:extLst>
              <a:ext uri="{FF2B5EF4-FFF2-40B4-BE49-F238E27FC236}">
                <a16:creationId xmlns:a16="http://schemas.microsoft.com/office/drawing/2014/main" id="{CCC95119-6D9D-3542-9E0E-4171B33DC9C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C92F19-7317-314C-81B7-43B8B687F4E4}"/>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403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87F2-AA0E-4F0C-9AD6-2353021573D7}"/>
              </a:ext>
            </a:extLst>
          </p:cNvPr>
          <p:cNvSpPr>
            <a:spLocks noGrp="1"/>
          </p:cNvSpPr>
          <p:nvPr>
            <p:ph type="title"/>
          </p:nvPr>
        </p:nvSpPr>
        <p:spPr>
          <a:xfrm>
            <a:off x="3221150" y="1251674"/>
            <a:ext cx="7891760" cy="2914688"/>
          </a:xfrm>
        </p:spPr>
        <p:txBody>
          <a:bodyPr anchor="t"/>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37807-96B8-4061-A845-1287216BF53B}"/>
              </a:ext>
            </a:extLst>
          </p:cNvPr>
          <p:cNvSpPr>
            <a:spLocks noGrp="1"/>
          </p:cNvSpPr>
          <p:nvPr>
            <p:ph type="body" idx="1"/>
          </p:nvPr>
        </p:nvSpPr>
        <p:spPr>
          <a:xfrm>
            <a:off x="3221150" y="4818126"/>
            <a:ext cx="7891760" cy="1271524"/>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AF346-9503-4767-BCB4-84B823E27419}"/>
              </a:ext>
            </a:extLst>
          </p:cNvPr>
          <p:cNvSpPr>
            <a:spLocks noGrp="1"/>
          </p:cNvSpPr>
          <p:nvPr>
            <p:ph type="dt" sz="half" idx="10"/>
          </p:nvPr>
        </p:nvSpPr>
        <p:spPr/>
        <p:txBody>
          <a:bodyPr/>
          <a:lstStyle/>
          <a:p>
            <a:fld id="{1449AA12-8195-4182-A7AC-2E7E59DFBDAF}" type="datetimeFigureOut">
              <a:rPr lang="en-US" smtClean="0"/>
              <a:t>12/18/2024</a:t>
            </a:fld>
            <a:endParaRPr lang="en-US"/>
          </a:p>
        </p:txBody>
      </p:sp>
      <p:sp>
        <p:nvSpPr>
          <p:cNvPr id="5" name="Footer Placeholder 4">
            <a:extLst>
              <a:ext uri="{FF2B5EF4-FFF2-40B4-BE49-F238E27FC236}">
                <a16:creationId xmlns:a16="http://schemas.microsoft.com/office/drawing/2014/main" id="{5259605B-A39D-4BEE-B46F-16CF13FA0BA7}"/>
              </a:ext>
            </a:extLst>
          </p:cNvPr>
          <p:cNvSpPr>
            <a:spLocks noGrp="1"/>
          </p:cNvSpPr>
          <p:nvPr>
            <p:ph type="ftr" sz="quarter" idx="11"/>
          </p:nvPr>
        </p:nvSpPr>
        <p:spPr>
          <a:xfrm>
            <a:off x="3221150" y="6292850"/>
            <a:ext cx="4114800" cy="365125"/>
          </a:xfrm>
        </p:spPr>
        <p:txBody>
          <a:bodyPr/>
          <a:lstStyle/>
          <a:p>
            <a:endParaRPr lang="en-US"/>
          </a:p>
        </p:txBody>
      </p:sp>
      <p:sp>
        <p:nvSpPr>
          <p:cNvPr id="6" name="Slide Number Placeholder 5">
            <a:extLst>
              <a:ext uri="{FF2B5EF4-FFF2-40B4-BE49-F238E27FC236}">
                <a16:creationId xmlns:a16="http://schemas.microsoft.com/office/drawing/2014/main" id="{2575834A-942D-410B-A430-43F9E01FC5F9}"/>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4AD199D5-C485-D449-9804-F755E0907B51}"/>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4290D1A7-C550-2540-86C9-EB0FB2EB2E71}"/>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356688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CAD2-C321-4E81-AEBE-696A90E2D9A4}"/>
              </a:ext>
            </a:extLst>
          </p:cNvPr>
          <p:cNvSpPr>
            <a:spLocks noGrp="1"/>
          </p:cNvSpPr>
          <p:nvPr>
            <p:ph type="title"/>
          </p:nvPr>
        </p:nvSpPr>
        <p:spPr>
          <a:xfrm>
            <a:off x="1587710" y="455362"/>
            <a:ext cx="9486690" cy="15504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F20CD1-0E09-4415-911C-0F5B7341DD80}"/>
              </a:ext>
            </a:extLst>
          </p:cNvPr>
          <p:cNvSpPr>
            <a:spLocks noGrp="1"/>
          </p:cNvSpPr>
          <p:nvPr>
            <p:ph sz="half" idx="1"/>
          </p:nvPr>
        </p:nvSpPr>
        <p:spPr>
          <a:xfrm>
            <a:off x="1587709" y="2160016"/>
            <a:ext cx="4425437" cy="39270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63EDD-031A-49CA-9130-067550BD0D55}"/>
              </a:ext>
            </a:extLst>
          </p:cNvPr>
          <p:cNvSpPr>
            <a:spLocks noGrp="1"/>
          </p:cNvSpPr>
          <p:nvPr>
            <p:ph sz="half" idx="2"/>
          </p:nvPr>
        </p:nvSpPr>
        <p:spPr>
          <a:xfrm>
            <a:off x="6648963" y="2160016"/>
            <a:ext cx="4425437"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0808E79-A0BE-49F3-AE92-7EE5CC78F1A6}"/>
              </a:ext>
            </a:extLst>
          </p:cNvPr>
          <p:cNvSpPr>
            <a:spLocks noGrp="1"/>
          </p:cNvSpPr>
          <p:nvPr>
            <p:ph type="dt" sz="half" idx="10"/>
          </p:nvPr>
        </p:nvSpPr>
        <p:spPr/>
        <p:txBody>
          <a:bodyPr/>
          <a:lstStyle/>
          <a:p>
            <a:fld id="{1449AA12-8195-4182-A7AC-2E7E59DFBDAF}" type="datetimeFigureOut">
              <a:rPr lang="en-US" smtClean="0"/>
              <a:t>12/18/2024</a:t>
            </a:fld>
            <a:endParaRPr lang="en-US"/>
          </a:p>
        </p:txBody>
      </p:sp>
      <p:sp>
        <p:nvSpPr>
          <p:cNvPr id="6" name="Footer Placeholder 5">
            <a:extLst>
              <a:ext uri="{FF2B5EF4-FFF2-40B4-BE49-F238E27FC236}">
                <a16:creationId xmlns:a16="http://schemas.microsoft.com/office/drawing/2014/main" id="{2898B87C-BF1E-47CF-9A4E-FD4BE32C0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6E71-46F6-469C-A9CA-E707EBE51B58}"/>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052659F6-6B3B-A545-A45F-FAD238210D47}"/>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0637F8-15DE-2240-8BF8-D6E57A337B1A}"/>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7945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B26D-64DE-4314-8BD2-25FD618FB46D}"/>
              </a:ext>
            </a:extLst>
          </p:cNvPr>
          <p:cNvSpPr>
            <a:spLocks noGrp="1"/>
          </p:cNvSpPr>
          <p:nvPr>
            <p:ph type="title"/>
          </p:nvPr>
        </p:nvSpPr>
        <p:spPr>
          <a:xfrm>
            <a:off x="1591056" y="457200"/>
            <a:ext cx="9521854" cy="15544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9D77613-5CEE-4B05-A937-CD43EAAABF38}"/>
              </a:ext>
            </a:extLst>
          </p:cNvPr>
          <p:cNvSpPr>
            <a:spLocks noGrp="1"/>
          </p:cNvSpPr>
          <p:nvPr>
            <p:ph type="body" idx="1"/>
          </p:nvPr>
        </p:nvSpPr>
        <p:spPr>
          <a:xfrm>
            <a:off x="1591057"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43E4779-3B5A-4993-9C7F-FB19F1633F5D}"/>
              </a:ext>
            </a:extLst>
          </p:cNvPr>
          <p:cNvSpPr>
            <a:spLocks noGrp="1"/>
          </p:cNvSpPr>
          <p:nvPr>
            <p:ph sz="half" idx="2"/>
          </p:nvPr>
        </p:nvSpPr>
        <p:spPr>
          <a:xfrm>
            <a:off x="1591056" y="2988998"/>
            <a:ext cx="4425697" cy="3098112"/>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1081A-685C-4C18-9AE9-425106A02F6B}"/>
              </a:ext>
            </a:extLst>
          </p:cNvPr>
          <p:cNvSpPr>
            <a:spLocks noGrp="1"/>
          </p:cNvSpPr>
          <p:nvPr>
            <p:ph type="body" sz="quarter" idx="3"/>
          </p:nvPr>
        </p:nvSpPr>
        <p:spPr>
          <a:xfrm>
            <a:off x="6687214"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780F424-FE3A-4B7D-B60C-7AEA2118A585}"/>
              </a:ext>
            </a:extLst>
          </p:cNvPr>
          <p:cNvSpPr>
            <a:spLocks noGrp="1"/>
          </p:cNvSpPr>
          <p:nvPr>
            <p:ph sz="quarter" idx="4"/>
          </p:nvPr>
        </p:nvSpPr>
        <p:spPr>
          <a:xfrm>
            <a:off x="6687214" y="2988998"/>
            <a:ext cx="4425696" cy="3098112"/>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64D2A96-CD7D-41BC-BDBE-5E29B7C0B325}"/>
              </a:ext>
            </a:extLst>
          </p:cNvPr>
          <p:cNvSpPr>
            <a:spLocks noGrp="1"/>
          </p:cNvSpPr>
          <p:nvPr>
            <p:ph type="dt" sz="half" idx="10"/>
          </p:nvPr>
        </p:nvSpPr>
        <p:spPr/>
        <p:txBody>
          <a:bodyPr/>
          <a:lstStyle/>
          <a:p>
            <a:fld id="{1449AA12-8195-4182-A7AC-2E7E59DFBDAF}" type="datetimeFigureOut">
              <a:rPr lang="en-US" smtClean="0"/>
              <a:t>12/18/2024</a:t>
            </a:fld>
            <a:endParaRPr lang="en-US"/>
          </a:p>
        </p:txBody>
      </p:sp>
      <p:sp>
        <p:nvSpPr>
          <p:cNvPr id="8" name="Footer Placeholder 7">
            <a:extLst>
              <a:ext uri="{FF2B5EF4-FFF2-40B4-BE49-F238E27FC236}">
                <a16:creationId xmlns:a16="http://schemas.microsoft.com/office/drawing/2014/main" id="{2CD1471D-6DDE-4E56-84E9-48136966A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A3F451-CF28-4F57-B844-52A665440A0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2" name="Rectangle 11">
            <a:extLst>
              <a:ext uri="{FF2B5EF4-FFF2-40B4-BE49-F238E27FC236}">
                <a16:creationId xmlns:a16="http://schemas.microsoft.com/office/drawing/2014/main" id="{2D1FA03E-7A83-AB41-BB4B-25B04946559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702630-3C98-A142-9D04-1D852974DC2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879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2D7A-4502-49C3-BAFB-6D46F7A2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B67EE-A167-43D1-9C58-7B736CF28B64}"/>
              </a:ext>
            </a:extLst>
          </p:cNvPr>
          <p:cNvSpPr>
            <a:spLocks noGrp="1"/>
          </p:cNvSpPr>
          <p:nvPr>
            <p:ph type="dt" sz="half" idx="10"/>
          </p:nvPr>
        </p:nvSpPr>
        <p:spPr/>
        <p:txBody>
          <a:bodyPr/>
          <a:lstStyle/>
          <a:p>
            <a:fld id="{1449AA12-8195-4182-A7AC-2E7E59DFBDAF}" type="datetimeFigureOut">
              <a:rPr lang="en-US" smtClean="0"/>
              <a:t>12/18/2024</a:t>
            </a:fld>
            <a:endParaRPr lang="en-US"/>
          </a:p>
        </p:txBody>
      </p:sp>
      <p:sp>
        <p:nvSpPr>
          <p:cNvPr id="4" name="Footer Placeholder 3">
            <a:extLst>
              <a:ext uri="{FF2B5EF4-FFF2-40B4-BE49-F238E27FC236}">
                <a16:creationId xmlns:a16="http://schemas.microsoft.com/office/drawing/2014/main" id="{3C5605B7-599B-450E-9E8D-2A9AE3F30F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BD2B1-8C5F-430B-A0F2-CD5281AB75E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8" name="Rectangle 7">
            <a:extLst>
              <a:ext uri="{FF2B5EF4-FFF2-40B4-BE49-F238E27FC236}">
                <a16:creationId xmlns:a16="http://schemas.microsoft.com/office/drawing/2014/main" id="{1DBA877B-B45A-BD48-8FC8-E752E7D7174F}"/>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F3343D-2AFA-B544-B40A-315F5EC680B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44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08016-71BA-4CD3-918D-51613F7F4DF5}"/>
              </a:ext>
            </a:extLst>
          </p:cNvPr>
          <p:cNvSpPr>
            <a:spLocks noGrp="1"/>
          </p:cNvSpPr>
          <p:nvPr>
            <p:ph type="dt" sz="half" idx="10"/>
          </p:nvPr>
        </p:nvSpPr>
        <p:spPr/>
        <p:txBody>
          <a:bodyPr/>
          <a:lstStyle/>
          <a:p>
            <a:fld id="{1449AA12-8195-4182-A7AC-2E7E59DFBDAF}" type="datetimeFigureOut">
              <a:rPr lang="en-US" smtClean="0"/>
              <a:t>12/18/2024</a:t>
            </a:fld>
            <a:endParaRPr lang="en-US"/>
          </a:p>
        </p:txBody>
      </p:sp>
      <p:sp>
        <p:nvSpPr>
          <p:cNvPr id="3" name="Footer Placeholder 2">
            <a:extLst>
              <a:ext uri="{FF2B5EF4-FFF2-40B4-BE49-F238E27FC236}">
                <a16:creationId xmlns:a16="http://schemas.microsoft.com/office/drawing/2014/main" id="{95B24F46-0425-47C6-9FFB-F69AFFFE8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CE7A99-1593-4189-A514-8209CC32A2EA}"/>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7" name="Rectangle 6">
            <a:extLst>
              <a:ext uri="{FF2B5EF4-FFF2-40B4-BE49-F238E27FC236}">
                <a16:creationId xmlns:a16="http://schemas.microsoft.com/office/drawing/2014/main" id="{11C15DFD-AB97-AB43-A6C9-2808708C91B4}"/>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05BA89-ECA6-2247-ABBB-3C67160202E9}"/>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01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33B-3FC6-4B08-9FBE-2DD48307A4D4}"/>
              </a:ext>
            </a:extLst>
          </p:cNvPr>
          <p:cNvSpPr>
            <a:spLocks noGrp="1"/>
          </p:cNvSpPr>
          <p:nvPr>
            <p:ph type="title"/>
          </p:nvPr>
        </p:nvSpPr>
        <p:spPr>
          <a:xfrm>
            <a:off x="1587712" y="455362"/>
            <a:ext cx="4043440" cy="158451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77FBD4A-4514-4DCE-8F18-914DF3F4EED1}"/>
              </a:ext>
            </a:extLst>
          </p:cNvPr>
          <p:cNvSpPr>
            <a:spLocks noGrp="1"/>
          </p:cNvSpPr>
          <p:nvPr>
            <p:ph idx="1"/>
          </p:nvPr>
        </p:nvSpPr>
        <p:spPr>
          <a:xfrm>
            <a:off x="6271232" y="565151"/>
            <a:ext cx="5358384" cy="5521960"/>
          </a:xfrm>
        </p:spPr>
        <p:txBody>
          <a:bodyPr>
            <a:normAutofit/>
          </a:bodyPr>
          <a:lstStyle>
            <a:lvl1pPr>
              <a:defRPr sz="2200"/>
            </a:lvl1pPr>
            <a:lvl2pPr>
              <a:defRPr sz="19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AF18C85-0675-4202-B796-352766854939}"/>
              </a:ext>
            </a:extLst>
          </p:cNvPr>
          <p:cNvSpPr>
            <a:spLocks noGrp="1"/>
          </p:cNvSpPr>
          <p:nvPr>
            <p:ph type="body" sz="half" idx="2"/>
          </p:nvPr>
        </p:nvSpPr>
        <p:spPr>
          <a:xfrm>
            <a:off x="1587712" y="2039874"/>
            <a:ext cx="4043440"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79E5-F934-4D04-866F-F7CB5B08ACC4}"/>
              </a:ext>
            </a:extLst>
          </p:cNvPr>
          <p:cNvSpPr>
            <a:spLocks noGrp="1"/>
          </p:cNvSpPr>
          <p:nvPr>
            <p:ph type="dt" sz="half" idx="10"/>
          </p:nvPr>
        </p:nvSpPr>
        <p:spPr/>
        <p:txBody>
          <a:bodyPr/>
          <a:lstStyle/>
          <a:p>
            <a:fld id="{1449AA12-8195-4182-A7AC-2E7E59DFBDAF}" type="datetimeFigureOut">
              <a:rPr lang="en-US" smtClean="0"/>
              <a:t>12/18/2024</a:t>
            </a:fld>
            <a:endParaRPr lang="en-US"/>
          </a:p>
        </p:txBody>
      </p:sp>
      <p:sp>
        <p:nvSpPr>
          <p:cNvPr id="6" name="Footer Placeholder 5">
            <a:extLst>
              <a:ext uri="{FF2B5EF4-FFF2-40B4-BE49-F238E27FC236}">
                <a16:creationId xmlns:a16="http://schemas.microsoft.com/office/drawing/2014/main" id="{E705FC94-7915-439A-B937-F02D1BB03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69B19-4156-4584-B1DC-4F42F200B915}"/>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DC1B6031-8ABE-F648-8E05-3D08D0D54B53}"/>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ABD855-35E6-BE4F-8B03-FD12DDB32E10}"/>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186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1F3B-090C-4BB5-84BE-8ED0FC5981A5}"/>
              </a:ext>
            </a:extLst>
          </p:cNvPr>
          <p:cNvSpPr>
            <a:spLocks noGrp="1"/>
          </p:cNvSpPr>
          <p:nvPr>
            <p:ph type="title"/>
          </p:nvPr>
        </p:nvSpPr>
        <p:spPr>
          <a:xfrm>
            <a:off x="1587711" y="455362"/>
            <a:ext cx="4043436" cy="1584512"/>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397C49E-9426-4B24-B2A7-C54B89DA60A3}"/>
              </a:ext>
            </a:extLst>
          </p:cNvPr>
          <p:cNvSpPr>
            <a:spLocks noGrp="1"/>
          </p:cNvSpPr>
          <p:nvPr>
            <p:ph type="pic" idx="1"/>
          </p:nvPr>
        </p:nvSpPr>
        <p:spPr>
          <a:xfrm>
            <a:off x="6271232" y="565150"/>
            <a:ext cx="5355607" cy="5522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BC7F011-0A5F-44E9-88CD-C95A33351B45}"/>
              </a:ext>
            </a:extLst>
          </p:cNvPr>
          <p:cNvSpPr>
            <a:spLocks noGrp="1"/>
          </p:cNvSpPr>
          <p:nvPr>
            <p:ph type="body" sz="half" idx="2"/>
          </p:nvPr>
        </p:nvSpPr>
        <p:spPr>
          <a:xfrm>
            <a:off x="1587711" y="2039874"/>
            <a:ext cx="4043436"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21C85-27BB-4533-A21B-C379FE03A944}"/>
              </a:ext>
            </a:extLst>
          </p:cNvPr>
          <p:cNvSpPr>
            <a:spLocks noGrp="1"/>
          </p:cNvSpPr>
          <p:nvPr>
            <p:ph type="dt" sz="half" idx="10"/>
          </p:nvPr>
        </p:nvSpPr>
        <p:spPr/>
        <p:txBody>
          <a:bodyPr/>
          <a:lstStyle/>
          <a:p>
            <a:fld id="{1449AA12-8195-4182-A7AC-2E7E59DFBDAF}" type="datetimeFigureOut">
              <a:rPr lang="en-US" smtClean="0"/>
              <a:t>12/18/2024</a:t>
            </a:fld>
            <a:endParaRPr lang="en-US"/>
          </a:p>
        </p:txBody>
      </p:sp>
      <p:sp>
        <p:nvSpPr>
          <p:cNvPr id="6" name="Footer Placeholder 5">
            <a:extLst>
              <a:ext uri="{FF2B5EF4-FFF2-40B4-BE49-F238E27FC236}">
                <a16:creationId xmlns:a16="http://schemas.microsoft.com/office/drawing/2014/main" id="{35018850-01F1-4247-9BFD-1DDC5DDDC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365A9-4C28-480F-B370-2DFF234B73F7}"/>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920EAFF3-0A84-F84B-90E4-A596F00B3DC2}"/>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392559-3C15-B249-93C9-B0F7E9E5DDD8}"/>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53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ACD69-D2F4-4938-B590-C414049017E0}"/>
              </a:ext>
            </a:extLst>
          </p:cNvPr>
          <p:cNvSpPr>
            <a:spLocks noGrp="1"/>
          </p:cNvSpPr>
          <p:nvPr>
            <p:ph type="title"/>
          </p:nvPr>
        </p:nvSpPr>
        <p:spPr>
          <a:xfrm>
            <a:off x="1587710" y="455362"/>
            <a:ext cx="9486690" cy="15504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762BD4-BA0F-4CA4-BAE3-DF2B5087C045}"/>
              </a:ext>
            </a:extLst>
          </p:cNvPr>
          <p:cNvSpPr>
            <a:spLocks noGrp="1"/>
          </p:cNvSpPr>
          <p:nvPr>
            <p:ph type="body" idx="1"/>
          </p:nvPr>
        </p:nvSpPr>
        <p:spPr>
          <a:xfrm>
            <a:off x="1587710" y="2160016"/>
            <a:ext cx="9486690" cy="3926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0B2FEE-249E-42F1-94D8-A8C0759EF471}"/>
              </a:ext>
            </a:extLst>
          </p:cNvPr>
          <p:cNvSpPr>
            <a:spLocks noGrp="1"/>
          </p:cNvSpPr>
          <p:nvPr>
            <p:ph type="dt" sz="half" idx="2"/>
          </p:nvPr>
        </p:nvSpPr>
        <p:spPr>
          <a:xfrm>
            <a:off x="8018632" y="6292850"/>
            <a:ext cx="3094278"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49AA12-8195-4182-A7AC-2E7E59DFBDAF}" type="datetimeFigureOut">
              <a:rPr lang="en-US" smtClean="0"/>
              <a:pPr/>
              <a:t>12/18/2024</a:t>
            </a:fld>
            <a:endParaRPr lang="en-US"/>
          </a:p>
        </p:txBody>
      </p:sp>
      <p:sp>
        <p:nvSpPr>
          <p:cNvPr id="5" name="Footer Placeholder 4">
            <a:extLst>
              <a:ext uri="{FF2B5EF4-FFF2-40B4-BE49-F238E27FC236}">
                <a16:creationId xmlns:a16="http://schemas.microsoft.com/office/drawing/2014/main" id="{8560C617-A890-4920-83B0-143C03349066}"/>
              </a:ext>
            </a:extLst>
          </p:cNvPr>
          <p:cNvSpPr>
            <a:spLocks noGrp="1"/>
          </p:cNvSpPr>
          <p:nvPr>
            <p:ph type="ftr" sz="quarter" idx="3"/>
          </p:nvPr>
        </p:nvSpPr>
        <p:spPr>
          <a:xfrm>
            <a:off x="1587711" y="6292850"/>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F1B4F1-B06B-4BBE-BFFF-C0B386E2449E}"/>
              </a:ext>
            </a:extLst>
          </p:cNvPr>
          <p:cNvSpPr>
            <a:spLocks noGrp="1"/>
          </p:cNvSpPr>
          <p:nvPr>
            <p:ph type="sldNum" sz="quarter" idx="4"/>
          </p:nvPr>
        </p:nvSpPr>
        <p:spPr>
          <a:xfrm>
            <a:off x="11149574" y="6292850"/>
            <a:ext cx="813816"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1896277435"/>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17" r:id="rId6"/>
    <p:sldLayoutId id="2147483713" r:id="rId7"/>
    <p:sldLayoutId id="2147483714" r:id="rId8"/>
    <p:sldLayoutId id="2147483715" r:id="rId9"/>
    <p:sldLayoutId id="2147483716" r:id="rId10"/>
    <p:sldLayoutId id="2147483718"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5B0F748-7FA7-4DDF-89A3-7F1D8EE1F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903E872-C07A-4030-B584-D321D40CA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D69C92-5B52-6317-F768-9C468FF46E03}"/>
              </a:ext>
            </a:extLst>
          </p:cNvPr>
          <p:cNvSpPr>
            <a:spLocks noGrp="1"/>
          </p:cNvSpPr>
          <p:nvPr>
            <p:ph type="ctrTitle"/>
          </p:nvPr>
        </p:nvSpPr>
        <p:spPr>
          <a:xfrm>
            <a:off x="1777321" y="4309024"/>
            <a:ext cx="9677833" cy="1134452"/>
          </a:xfrm>
        </p:spPr>
        <p:txBody>
          <a:bodyPr anchor="ctr">
            <a:normAutofit/>
          </a:bodyPr>
          <a:lstStyle/>
          <a:p>
            <a:pPr algn="ctr"/>
            <a:r>
              <a:rPr lang="en-US" dirty="0"/>
              <a:t>2024 Time Capsule</a:t>
            </a:r>
          </a:p>
        </p:txBody>
      </p:sp>
      <p:sp>
        <p:nvSpPr>
          <p:cNvPr id="3" name="Subtitle 2">
            <a:extLst>
              <a:ext uri="{FF2B5EF4-FFF2-40B4-BE49-F238E27FC236}">
                <a16:creationId xmlns:a16="http://schemas.microsoft.com/office/drawing/2014/main" id="{C0AE662F-9D36-368F-F208-F1E54CB16B8B}"/>
              </a:ext>
            </a:extLst>
          </p:cNvPr>
          <p:cNvSpPr>
            <a:spLocks noGrp="1"/>
          </p:cNvSpPr>
          <p:nvPr>
            <p:ph type="subTitle" idx="1"/>
          </p:nvPr>
        </p:nvSpPr>
        <p:spPr>
          <a:xfrm>
            <a:off x="1777321" y="5455664"/>
            <a:ext cx="9677834" cy="613921"/>
          </a:xfrm>
        </p:spPr>
        <p:txBody>
          <a:bodyPr>
            <a:normAutofit/>
          </a:bodyPr>
          <a:lstStyle/>
          <a:p>
            <a:pPr algn="ctr"/>
            <a:r>
              <a:rPr lang="en-US" dirty="0"/>
              <a:t>By: Mason Fils</a:t>
            </a:r>
          </a:p>
        </p:txBody>
      </p:sp>
      <p:pic>
        <p:nvPicPr>
          <p:cNvPr id="19" name="Picture 18" descr="Colorful pencils and books">
            <a:extLst>
              <a:ext uri="{FF2B5EF4-FFF2-40B4-BE49-F238E27FC236}">
                <a16:creationId xmlns:a16="http://schemas.microsoft.com/office/drawing/2014/main" id="{081608A0-A90F-E7DC-8634-419402436DDF}"/>
              </a:ext>
            </a:extLst>
          </p:cNvPr>
          <p:cNvPicPr>
            <a:picLocks noChangeAspect="1"/>
          </p:cNvPicPr>
          <p:nvPr/>
        </p:nvPicPr>
        <p:blipFill>
          <a:blip r:embed="rId2"/>
          <a:srcRect t="33592" b="18679"/>
          <a:stretch/>
        </p:blipFill>
        <p:spPr>
          <a:xfrm>
            <a:off x="1777323" y="699877"/>
            <a:ext cx="9677832" cy="3094820"/>
          </a:xfrm>
          <a:prstGeom prst="rect">
            <a:avLst/>
          </a:prstGeom>
        </p:spPr>
      </p:pic>
    </p:spTree>
    <p:extLst>
      <p:ext uri="{BB962C8B-B14F-4D97-AF65-F5344CB8AC3E}">
        <p14:creationId xmlns:p14="http://schemas.microsoft.com/office/powerpoint/2010/main" val="4082629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98B5C-FBCF-4871-D9FE-EF24DEDEAAE9}"/>
              </a:ext>
            </a:extLst>
          </p:cNvPr>
          <p:cNvSpPr txBox="1"/>
          <p:nvPr/>
        </p:nvSpPr>
        <p:spPr>
          <a:xfrm>
            <a:off x="2438400" y="704335"/>
            <a:ext cx="7315200" cy="584775"/>
          </a:xfrm>
          <a:prstGeom prst="rect">
            <a:avLst/>
          </a:prstGeom>
          <a:noFill/>
        </p:spPr>
        <p:txBody>
          <a:bodyPr wrap="square" rtlCol="0">
            <a:spAutoFit/>
          </a:bodyPr>
          <a:lstStyle/>
          <a:p>
            <a:pPr algn="ctr"/>
            <a:r>
              <a:rPr lang="en-US" sz="3200" dirty="0"/>
              <a:t>Other relevant Items from the year</a:t>
            </a:r>
          </a:p>
        </p:txBody>
      </p:sp>
      <p:sp>
        <p:nvSpPr>
          <p:cNvPr id="3" name="TextBox 2">
            <a:extLst>
              <a:ext uri="{FF2B5EF4-FFF2-40B4-BE49-F238E27FC236}">
                <a16:creationId xmlns:a16="http://schemas.microsoft.com/office/drawing/2014/main" id="{8D248AF9-70E4-889B-B919-0E3EEFE48C25}"/>
              </a:ext>
            </a:extLst>
          </p:cNvPr>
          <p:cNvSpPr txBox="1"/>
          <p:nvPr/>
        </p:nvSpPr>
        <p:spPr>
          <a:xfrm>
            <a:off x="6555259" y="1970903"/>
            <a:ext cx="4689390" cy="4401205"/>
          </a:xfrm>
          <a:prstGeom prst="rect">
            <a:avLst/>
          </a:prstGeom>
          <a:noFill/>
        </p:spPr>
        <p:txBody>
          <a:bodyPr wrap="square" rtlCol="0">
            <a:spAutoFit/>
          </a:bodyPr>
          <a:lstStyle/>
          <a:p>
            <a:r>
              <a:rPr lang="en-US" sz="2800" dirty="0"/>
              <a:t>I recently attended two sporting events, being game 2 of the MLB World Series, where the  Los Angeles Dodgers defeated the New York Yankees, as well as Los Angeles Rams vs the Green Bay Packers week 5, where the Packers defeated the Rams.</a:t>
            </a:r>
          </a:p>
        </p:txBody>
      </p:sp>
      <p:pic>
        <p:nvPicPr>
          <p:cNvPr id="5" name="Picture 4" descr="A baseball field with people in the stands&#10;&#10;Description automatically generated">
            <a:extLst>
              <a:ext uri="{FF2B5EF4-FFF2-40B4-BE49-F238E27FC236}">
                <a16:creationId xmlns:a16="http://schemas.microsoft.com/office/drawing/2014/main" id="{536634EF-3EFB-CE2A-0736-A0243FB9D46D}"/>
              </a:ext>
            </a:extLst>
          </p:cNvPr>
          <p:cNvPicPr>
            <a:picLocks noChangeAspect="1"/>
          </p:cNvPicPr>
          <p:nvPr/>
        </p:nvPicPr>
        <p:blipFill>
          <a:blip r:embed="rId2">
            <a:extLst>
              <a:ext uri="{28A0092B-C50C-407E-A947-70E740481C1C}">
                <a14:useLocalDpi xmlns:a14="http://schemas.microsoft.com/office/drawing/2010/main" val="0"/>
              </a:ext>
            </a:extLst>
          </a:blip>
          <a:srcRect t="7086" b="23874"/>
          <a:stretch/>
        </p:blipFill>
        <p:spPr>
          <a:xfrm>
            <a:off x="1134103" y="1511532"/>
            <a:ext cx="2222815" cy="3321381"/>
          </a:xfrm>
          <a:prstGeom prst="rect">
            <a:avLst/>
          </a:prstGeom>
        </p:spPr>
      </p:pic>
      <p:pic>
        <p:nvPicPr>
          <p:cNvPr id="6146" name="Picture 2" descr="Image result for Green Bay Packers vs Rams week 5">
            <a:extLst>
              <a:ext uri="{FF2B5EF4-FFF2-40B4-BE49-F238E27FC236}">
                <a16:creationId xmlns:a16="http://schemas.microsoft.com/office/drawing/2014/main" id="{3E16E455-A9E0-0B8E-4AC9-BCEC24C022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17" r="11251"/>
          <a:stretch/>
        </p:blipFill>
        <p:spPr bwMode="auto">
          <a:xfrm>
            <a:off x="1134103" y="4610490"/>
            <a:ext cx="3466185" cy="2237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17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2024 solar eclipse">
            <a:extLst>
              <a:ext uri="{FF2B5EF4-FFF2-40B4-BE49-F238E27FC236}">
                <a16:creationId xmlns:a16="http://schemas.microsoft.com/office/drawing/2014/main" id="{EC569FE5-93C8-007F-4465-442E005C7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474" y="1161959"/>
            <a:ext cx="3657056" cy="23161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A38B651-ED97-D088-93AE-EEE4E3593738}"/>
              </a:ext>
            </a:extLst>
          </p:cNvPr>
          <p:cNvSpPr txBox="1"/>
          <p:nvPr/>
        </p:nvSpPr>
        <p:spPr>
          <a:xfrm>
            <a:off x="1837410" y="3939773"/>
            <a:ext cx="3657056" cy="369332"/>
          </a:xfrm>
          <a:prstGeom prst="rect">
            <a:avLst/>
          </a:prstGeom>
          <a:noFill/>
        </p:spPr>
        <p:txBody>
          <a:bodyPr wrap="square" rtlCol="0">
            <a:spAutoFit/>
          </a:bodyPr>
          <a:lstStyle/>
          <a:p>
            <a:pPr algn="ctr"/>
            <a:r>
              <a:rPr lang="en-US" dirty="0"/>
              <a:t>April 8 Solar Eclipse</a:t>
            </a:r>
          </a:p>
        </p:txBody>
      </p:sp>
      <p:pic>
        <p:nvPicPr>
          <p:cNvPr id="1028" name="Picture 4" descr="Image result for cheifs super bowl win 2024">
            <a:extLst>
              <a:ext uri="{FF2B5EF4-FFF2-40B4-BE49-F238E27FC236}">
                <a16:creationId xmlns:a16="http://schemas.microsoft.com/office/drawing/2014/main" id="{DD74389E-2F2E-623F-7460-87F9AFE57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890" y="944225"/>
            <a:ext cx="4343686" cy="2484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1169E1-78AE-7089-9AE5-8B258311CD59}"/>
              </a:ext>
            </a:extLst>
          </p:cNvPr>
          <p:cNvSpPr txBox="1"/>
          <p:nvPr/>
        </p:nvSpPr>
        <p:spPr>
          <a:xfrm>
            <a:off x="7210134" y="3833843"/>
            <a:ext cx="4194865" cy="646331"/>
          </a:xfrm>
          <a:prstGeom prst="rect">
            <a:avLst/>
          </a:prstGeom>
          <a:noFill/>
        </p:spPr>
        <p:txBody>
          <a:bodyPr wrap="square" rtlCol="0">
            <a:spAutoFit/>
          </a:bodyPr>
          <a:lstStyle/>
          <a:p>
            <a:pPr algn="ctr"/>
            <a:r>
              <a:rPr lang="en-US" dirty="0"/>
              <a:t>Kansas City Chiefs win the super bowl</a:t>
            </a:r>
          </a:p>
        </p:txBody>
      </p:sp>
      <p:sp>
        <p:nvSpPr>
          <p:cNvPr id="4" name="TextBox 3">
            <a:extLst>
              <a:ext uri="{FF2B5EF4-FFF2-40B4-BE49-F238E27FC236}">
                <a16:creationId xmlns:a16="http://schemas.microsoft.com/office/drawing/2014/main" id="{56E3D171-2B8A-0666-3F53-AF78F1572106}"/>
              </a:ext>
            </a:extLst>
          </p:cNvPr>
          <p:cNvSpPr txBox="1"/>
          <p:nvPr/>
        </p:nvSpPr>
        <p:spPr>
          <a:xfrm>
            <a:off x="1768839" y="5482253"/>
            <a:ext cx="9428273" cy="707886"/>
          </a:xfrm>
          <a:prstGeom prst="rect">
            <a:avLst/>
          </a:prstGeom>
          <a:noFill/>
        </p:spPr>
        <p:txBody>
          <a:bodyPr wrap="square" rtlCol="0">
            <a:spAutoFit/>
          </a:bodyPr>
          <a:lstStyle/>
          <a:p>
            <a:pPr algn="ctr"/>
            <a:r>
              <a:rPr lang="en-US" sz="4000" dirty="0"/>
              <a:t>Things that happened this year</a:t>
            </a:r>
          </a:p>
        </p:txBody>
      </p:sp>
    </p:spTree>
    <p:extLst>
      <p:ext uri="{BB962C8B-B14F-4D97-AF65-F5344CB8AC3E}">
        <p14:creationId xmlns:p14="http://schemas.microsoft.com/office/powerpoint/2010/main" val="373817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B85EE0-2622-4B4A-D37D-5F5F322B8CB6}"/>
              </a:ext>
            </a:extLst>
          </p:cNvPr>
          <p:cNvSpPr txBox="1"/>
          <p:nvPr/>
        </p:nvSpPr>
        <p:spPr>
          <a:xfrm>
            <a:off x="2454765" y="4688600"/>
            <a:ext cx="8333928" cy="1323439"/>
          </a:xfrm>
          <a:prstGeom prst="rect">
            <a:avLst/>
          </a:prstGeom>
          <a:noFill/>
        </p:spPr>
        <p:txBody>
          <a:bodyPr wrap="square" rtlCol="0">
            <a:spAutoFit/>
          </a:bodyPr>
          <a:lstStyle/>
          <a:p>
            <a:pPr algn="ctr"/>
            <a:r>
              <a:rPr lang="en-US" sz="4000" dirty="0"/>
              <a:t>Things that I wanted to happen but didn’t</a:t>
            </a:r>
          </a:p>
        </p:txBody>
      </p:sp>
      <p:pic>
        <p:nvPicPr>
          <p:cNvPr id="2050" name="Picture 2" descr="Image result for los angeles angels">
            <a:extLst>
              <a:ext uri="{FF2B5EF4-FFF2-40B4-BE49-F238E27FC236}">
                <a16:creationId xmlns:a16="http://schemas.microsoft.com/office/drawing/2014/main" id="{FF473997-94FE-F1ED-877B-5F6D1BEFC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350" y="845961"/>
            <a:ext cx="4057650" cy="2533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40EB26D-3FB5-C6DB-DD28-D01889589936}"/>
              </a:ext>
            </a:extLst>
          </p:cNvPr>
          <p:cNvSpPr txBox="1"/>
          <p:nvPr/>
        </p:nvSpPr>
        <p:spPr>
          <a:xfrm>
            <a:off x="2016177" y="3575154"/>
            <a:ext cx="4079823" cy="646331"/>
          </a:xfrm>
          <a:prstGeom prst="rect">
            <a:avLst/>
          </a:prstGeom>
          <a:noFill/>
        </p:spPr>
        <p:txBody>
          <a:bodyPr wrap="square" rtlCol="0">
            <a:spAutoFit/>
          </a:bodyPr>
          <a:lstStyle/>
          <a:p>
            <a:pPr algn="ctr"/>
            <a:r>
              <a:rPr lang="en-US" dirty="0"/>
              <a:t>Los Angeles Angels making the playoffs</a:t>
            </a:r>
          </a:p>
        </p:txBody>
      </p:sp>
      <p:pic>
        <p:nvPicPr>
          <p:cNvPr id="2052" name="Picture 4" descr="Image result for A PLUS">
            <a:extLst>
              <a:ext uri="{FF2B5EF4-FFF2-40B4-BE49-F238E27FC236}">
                <a16:creationId xmlns:a16="http://schemas.microsoft.com/office/drawing/2014/main" id="{2B552378-A771-CAD2-2476-C79556A76D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1517" y="826911"/>
            <a:ext cx="3600450" cy="2571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B293DA-614F-844D-36D9-5DE234F8E436}"/>
              </a:ext>
            </a:extLst>
          </p:cNvPr>
          <p:cNvSpPr txBox="1"/>
          <p:nvPr/>
        </p:nvSpPr>
        <p:spPr>
          <a:xfrm>
            <a:off x="7510071" y="3556750"/>
            <a:ext cx="3665095" cy="646331"/>
          </a:xfrm>
          <a:prstGeom prst="rect">
            <a:avLst/>
          </a:prstGeom>
          <a:noFill/>
        </p:spPr>
        <p:txBody>
          <a:bodyPr wrap="square" rtlCol="0">
            <a:spAutoFit/>
          </a:bodyPr>
          <a:lstStyle/>
          <a:p>
            <a:r>
              <a:rPr lang="en-US" dirty="0"/>
              <a:t>Finishing my first semester of college with straight As.</a:t>
            </a:r>
          </a:p>
        </p:txBody>
      </p:sp>
    </p:spTree>
    <p:extLst>
      <p:ext uri="{BB962C8B-B14F-4D97-AF65-F5344CB8AC3E}">
        <p14:creationId xmlns:p14="http://schemas.microsoft.com/office/powerpoint/2010/main" val="3172385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A4BC-DFF9-8908-10BA-66245028FDDB}"/>
              </a:ext>
            </a:extLst>
          </p:cNvPr>
          <p:cNvSpPr>
            <a:spLocks noGrp="1"/>
          </p:cNvSpPr>
          <p:nvPr>
            <p:ph type="title"/>
          </p:nvPr>
        </p:nvSpPr>
        <p:spPr/>
        <p:txBody>
          <a:bodyPr>
            <a:noAutofit/>
          </a:bodyPr>
          <a:lstStyle/>
          <a:p>
            <a:r>
              <a:rPr lang="en-US" sz="6000" dirty="0"/>
              <a:t>Experiences that touched my life in a meaningful way this year:</a:t>
            </a:r>
          </a:p>
        </p:txBody>
      </p:sp>
      <p:pic>
        <p:nvPicPr>
          <p:cNvPr id="7170" name="Picture 2" descr="Image result for smiley face">
            <a:extLst>
              <a:ext uri="{FF2B5EF4-FFF2-40B4-BE49-F238E27FC236}">
                <a16:creationId xmlns:a16="http://schemas.microsoft.com/office/drawing/2014/main" id="{6BD2700B-2E82-1E6A-3BFF-B2EBA90B99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697" y="3649913"/>
            <a:ext cx="2771775"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245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university of san diego">
            <a:extLst>
              <a:ext uri="{FF2B5EF4-FFF2-40B4-BE49-F238E27FC236}">
                <a16:creationId xmlns:a16="http://schemas.microsoft.com/office/drawing/2014/main" id="{3B5B518B-81AC-41A2-A8D3-D7B4DBDED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891" y="762000"/>
            <a:ext cx="40386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university of san diego">
            <a:extLst>
              <a:ext uri="{FF2B5EF4-FFF2-40B4-BE49-F238E27FC236}">
                <a16:creationId xmlns:a16="http://schemas.microsoft.com/office/drawing/2014/main" id="{D2B715BD-A3F5-7336-24C6-A1C75A5EE0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166" y="3706943"/>
            <a:ext cx="2686050"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002AD6-FFC8-9B52-90BE-9361FA310E67}"/>
              </a:ext>
            </a:extLst>
          </p:cNvPr>
          <p:cNvSpPr txBox="1"/>
          <p:nvPr/>
        </p:nvSpPr>
        <p:spPr>
          <a:xfrm>
            <a:off x="7015397" y="884420"/>
            <a:ext cx="4549514" cy="4216539"/>
          </a:xfrm>
          <a:prstGeom prst="rect">
            <a:avLst/>
          </a:prstGeom>
          <a:noFill/>
        </p:spPr>
        <p:txBody>
          <a:bodyPr wrap="square" rtlCol="0">
            <a:spAutoFit/>
          </a:bodyPr>
          <a:lstStyle/>
          <a:p>
            <a:r>
              <a:rPr lang="en-US" sz="2400" dirty="0"/>
              <a:t>First Semester of College:</a:t>
            </a:r>
          </a:p>
          <a:p>
            <a:endParaRPr lang="en-US" sz="2400" dirty="0"/>
          </a:p>
          <a:p>
            <a:r>
              <a:rPr lang="en-US" sz="2000" dirty="0"/>
              <a:t>Graduating high school and starting a new chapter here at the University of San Diego has been nothing short of amazing. All of the great new people I have met and memories I have made are something I will take with me for the rest of my life. I have really been loving the new lifestyle college has allowed me to live, and I am thankful for this great experience here in San Diego.</a:t>
            </a:r>
          </a:p>
        </p:txBody>
      </p:sp>
    </p:spTree>
    <p:extLst>
      <p:ext uri="{BB962C8B-B14F-4D97-AF65-F5344CB8AC3E}">
        <p14:creationId xmlns:p14="http://schemas.microsoft.com/office/powerpoint/2010/main" val="1452900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CE35C-B1B5-A0E1-F6F7-D6DAC06CF085}"/>
              </a:ext>
            </a:extLst>
          </p:cNvPr>
          <p:cNvSpPr>
            <a:spLocks noGrp="1"/>
          </p:cNvSpPr>
          <p:nvPr>
            <p:ph type="title"/>
          </p:nvPr>
        </p:nvSpPr>
        <p:spPr>
          <a:xfrm>
            <a:off x="1587710" y="455362"/>
            <a:ext cx="9486690" cy="5454485"/>
          </a:xfrm>
        </p:spPr>
        <p:txBody>
          <a:bodyPr>
            <a:normAutofit/>
          </a:bodyPr>
          <a:lstStyle/>
          <a:p>
            <a:r>
              <a:rPr lang="en-US" sz="6000" dirty="0"/>
              <a:t>Items I experienced this year that I wish to never experience again:</a:t>
            </a:r>
          </a:p>
        </p:txBody>
      </p:sp>
      <p:pic>
        <p:nvPicPr>
          <p:cNvPr id="8198" name="Picture 6" descr="Image result for frowney face">
            <a:extLst>
              <a:ext uri="{FF2B5EF4-FFF2-40B4-BE49-F238E27FC236}">
                <a16:creationId xmlns:a16="http://schemas.microsoft.com/office/drawing/2014/main" id="{D27FFE64-0661-F64E-318F-C085DC048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351" y="3764213"/>
            <a:ext cx="3524250"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559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rm sling">
            <a:extLst>
              <a:ext uri="{FF2B5EF4-FFF2-40B4-BE49-F238E27FC236}">
                <a16:creationId xmlns:a16="http://schemas.microsoft.com/office/drawing/2014/main" id="{73AE1378-C33D-57AB-56A4-326FF370C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628" y="723888"/>
            <a:ext cx="3895725" cy="26003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aseball swing">
            <a:extLst>
              <a:ext uri="{FF2B5EF4-FFF2-40B4-BE49-F238E27FC236}">
                <a16:creationId xmlns:a16="http://schemas.microsoft.com/office/drawing/2014/main" id="{9754787D-2F85-F6C2-C04A-8A14665F4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7689" y="3562361"/>
            <a:ext cx="3669639" cy="25802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F3E98E6-A678-57C6-B92E-841E81BD1642}"/>
              </a:ext>
            </a:extLst>
          </p:cNvPr>
          <p:cNvSpPr txBox="1"/>
          <p:nvPr/>
        </p:nvSpPr>
        <p:spPr>
          <a:xfrm>
            <a:off x="6437620" y="889851"/>
            <a:ext cx="5179555" cy="4216539"/>
          </a:xfrm>
          <a:prstGeom prst="rect">
            <a:avLst/>
          </a:prstGeom>
          <a:noFill/>
        </p:spPr>
        <p:txBody>
          <a:bodyPr wrap="square" rtlCol="0">
            <a:spAutoFit/>
          </a:bodyPr>
          <a:lstStyle/>
          <a:p>
            <a:r>
              <a:rPr lang="en-US" sz="2400" dirty="0"/>
              <a:t>Torn Labrum from playing baseball:</a:t>
            </a:r>
          </a:p>
          <a:p>
            <a:endParaRPr lang="en-US" sz="2400" dirty="0"/>
          </a:p>
          <a:p>
            <a:r>
              <a:rPr lang="en-US" sz="2000" dirty="0"/>
              <a:t>While playing in my senior season of high school baseball, I suffered a torn labrum while swinging the bat, which effectively put an end to my playing days. This was very difficult on me, as I have been playing baseball for as long as I can remember. The road to recovery was very difficult, engaging in demanding physical therapy multiple times per week. However, after six long months of recovery post surgery, I am finally healthy and back in the gym.</a:t>
            </a:r>
          </a:p>
        </p:txBody>
      </p:sp>
    </p:spTree>
    <p:extLst>
      <p:ext uri="{BB962C8B-B14F-4D97-AF65-F5344CB8AC3E}">
        <p14:creationId xmlns:p14="http://schemas.microsoft.com/office/powerpoint/2010/main" val="331255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5C1CDF-EC1D-FBC6-39C2-AA45B653D0A0}"/>
              </a:ext>
            </a:extLst>
          </p:cNvPr>
          <p:cNvSpPr txBox="1"/>
          <p:nvPr/>
        </p:nvSpPr>
        <p:spPr>
          <a:xfrm>
            <a:off x="2187146" y="4281616"/>
            <a:ext cx="8470557" cy="2862322"/>
          </a:xfrm>
          <a:prstGeom prst="rect">
            <a:avLst/>
          </a:prstGeom>
          <a:noFill/>
        </p:spPr>
        <p:txBody>
          <a:bodyPr wrap="square" rtlCol="0">
            <a:spAutoFit/>
          </a:bodyPr>
          <a:lstStyle/>
          <a:p>
            <a:pPr algn="l"/>
            <a:r>
              <a:rPr lang="en-US" sz="3600" b="0" dirty="0">
                <a:effectLst/>
                <a:latin typeface="+mj-lt"/>
              </a:rPr>
              <a:t>Items that were highlighted by news, media advertisements/messages, government, other countries, other sources</a:t>
            </a:r>
          </a:p>
          <a:p>
            <a:br>
              <a:rPr lang="en-US" dirty="0"/>
            </a:br>
            <a:endParaRPr lang="en-US" dirty="0"/>
          </a:p>
        </p:txBody>
      </p:sp>
      <p:pic>
        <p:nvPicPr>
          <p:cNvPr id="5122" name="Picture 2" descr="Image result for 2024 presidential election">
            <a:extLst>
              <a:ext uri="{FF2B5EF4-FFF2-40B4-BE49-F238E27FC236}">
                <a16:creationId xmlns:a16="http://schemas.microsoft.com/office/drawing/2014/main" id="{FBF2D5C9-A2CA-55AF-2D3A-17BD3924D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146" y="487320"/>
            <a:ext cx="3495675" cy="2571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4284149-13EE-8BC7-4B83-0B02A48BB33E}"/>
              </a:ext>
            </a:extLst>
          </p:cNvPr>
          <p:cNvSpPr txBox="1"/>
          <p:nvPr/>
        </p:nvSpPr>
        <p:spPr>
          <a:xfrm>
            <a:off x="2187146" y="3348681"/>
            <a:ext cx="3459892" cy="369332"/>
          </a:xfrm>
          <a:prstGeom prst="rect">
            <a:avLst/>
          </a:prstGeom>
          <a:noFill/>
        </p:spPr>
        <p:txBody>
          <a:bodyPr wrap="square" rtlCol="0">
            <a:spAutoFit/>
          </a:bodyPr>
          <a:lstStyle/>
          <a:p>
            <a:pPr algn="ctr"/>
            <a:r>
              <a:rPr lang="en-US" dirty="0"/>
              <a:t>2024 Presidential Election</a:t>
            </a:r>
          </a:p>
        </p:txBody>
      </p:sp>
      <p:pic>
        <p:nvPicPr>
          <p:cNvPr id="5124" name="Picture 4" descr="Image result for hurricane milton">
            <a:extLst>
              <a:ext uri="{FF2B5EF4-FFF2-40B4-BE49-F238E27FC236}">
                <a16:creationId xmlns:a16="http://schemas.microsoft.com/office/drawing/2014/main" id="{63EBE0E8-584F-19A9-00D4-39F7E36A1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5825" y="525420"/>
            <a:ext cx="4038600" cy="2533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272593-28B5-DE62-0E36-864BB8431524}"/>
              </a:ext>
            </a:extLst>
          </p:cNvPr>
          <p:cNvSpPr txBox="1"/>
          <p:nvPr/>
        </p:nvSpPr>
        <p:spPr>
          <a:xfrm>
            <a:off x="6955825" y="3348681"/>
            <a:ext cx="3910913" cy="369332"/>
          </a:xfrm>
          <a:prstGeom prst="rect">
            <a:avLst/>
          </a:prstGeom>
          <a:noFill/>
        </p:spPr>
        <p:txBody>
          <a:bodyPr wrap="square" rtlCol="0">
            <a:spAutoFit/>
          </a:bodyPr>
          <a:lstStyle/>
          <a:p>
            <a:pPr algn="ctr"/>
            <a:r>
              <a:rPr lang="en-US" dirty="0"/>
              <a:t>Hurricane Milton</a:t>
            </a:r>
          </a:p>
        </p:txBody>
      </p:sp>
    </p:spTree>
    <p:extLst>
      <p:ext uri="{BB962C8B-B14F-4D97-AF65-F5344CB8AC3E}">
        <p14:creationId xmlns:p14="http://schemas.microsoft.com/office/powerpoint/2010/main" val="294273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on a hill looking at a city&#10;&#10;Description automatically generated">
            <a:extLst>
              <a:ext uri="{FF2B5EF4-FFF2-40B4-BE49-F238E27FC236}">
                <a16:creationId xmlns:a16="http://schemas.microsoft.com/office/drawing/2014/main" id="{C5F76CA6-FF6A-62BE-C144-68148108E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281" y="257892"/>
            <a:ext cx="2913233" cy="5179081"/>
          </a:xfrm>
          <a:prstGeom prst="rect">
            <a:avLst/>
          </a:prstGeom>
        </p:spPr>
      </p:pic>
      <p:sp>
        <p:nvSpPr>
          <p:cNvPr id="4" name="TextBox 3">
            <a:extLst>
              <a:ext uri="{FF2B5EF4-FFF2-40B4-BE49-F238E27FC236}">
                <a16:creationId xmlns:a16="http://schemas.microsoft.com/office/drawing/2014/main" id="{EBE8B24F-2797-BC7B-D2AC-4D62EC1140A5}"/>
              </a:ext>
            </a:extLst>
          </p:cNvPr>
          <p:cNvSpPr txBox="1"/>
          <p:nvPr/>
        </p:nvSpPr>
        <p:spPr>
          <a:xfrm>
            <a:off x="5474043" y="438663"/>
            <a:ext cx="5257800" cy="4154984"/>
          </a:xfrm>
          <a:prstGeom prst="rect">
            <a:avLst/>
          </a:prstGeom>
          <a:noFill/>
        </p:spPr>
        <p:txBody>
          <a:bodyPr wrap="square" rtlCol="0">
            <a:spAutoFit/>
          </a:bodyPr>
          <a:lstStyle/>
          <a:p>
            <a:r>
              <a:rPr lang="en-US" sz="3600" b="0" dirty="0">
                <a:effectLst/>
                <a:latin typeface="Calibri" panose="020F0502020204030204" pitchFamily="34" charset="0"/>
              </a:rPr>
              <a:t>Items that illustrates changes to processes:</a:t>
            </a:r>
          </a:p>
          <a:p>
            <a:endParaRPr lang="en-US" sz="2400" dirty="0">
              <a:latin typeface="Calibri" panose="020F0502020204030204" pitchFamily="34" charset="0"/>
            </a:endParaRPr>
          </a:p>
          <a:p>
            <a:r>
              <a:rPr lang="en-US" sz="2400" dirty="0">
                <a:latin typeface="Calibri" panose="020F0502020204030204" pitchFamily="34" charset="0"/>
              </a:rPr>
              <a:t>This semester, being my first one at the University of San Diego, has changed many processes in my personal life. One major change is being able to enjoy the San Diego sunset every day. It is always a very beautiful site to see, and I am not taking it for granted.</a:t>
            </a:r>
            <a:endParaRPr lang="en-US" sz="2400" dirty="0"/>
          </a:p>
        </p:txBody>
      </p:sp>
    </p:spTree>
    <p:extLst>
      <p:ext uri="{BB962C8B-B14F-4D97-AF65-F5344CB8AC3E}">
        <p14:creationId xmlns:p14="http://schemas.microsoft.com/office/powerpoint/2010/main" val="294082341"/>
      </p:ext>
    </p:extLst>
  </p:cSld>
  <p:clrMapOvr>
    <a:masterClrMapping/>
  </p:clrMapOvr>
</p:sld>
</file>

<file path=ppt/theme/theme1.xml><?xml version="1.0" encoding="utf-8"?>
<a:theme xmlns:a="http://schemas.openxmlformats.org/drawingml/2006/main" name="InterweaveVTI">
  <a:themeElements>
    <a:clrScheme name="Interweave-R1">
      <a:dk1>
        <a:srgbClr val="000000"/>
      </a:dk1>
      <a:lt1>
        <a:srgbClr val="FFFFFF"/>
      </a:lt1>
      <a:dk2>
        <a:srgbClr val="292C2D"/>
      </a:dk2>
      <a:lt2>
        <a:srgbClr val="DDDEDD"/>
      </a:lt2>
      <a:accent1>
        <a:srgbClr val="0BA5E8"/>
      </a:accent1>
      <a:accent2>
        <a:srgbClr val="5066E1"/>
      </a:accent2>
      <a:accent3>
        <a:srgbClr val="894EC0"/>
      </a:accent3>
      <a:accent4>
        <a:srgbClr val="E54196"/>
      </a:accent4>
      <a:accent5>
        <a:srgbClr val="BE4449"/>
      </a:accent5>
      <a:accent6>
        <a:srgbClr val="F55822"/>
      </a:accent6>
      <a:hlink>
        <a:srgbClr val="C22DD8"/>
      </a:hlink>
      <a:folHlink>
        <a:srgbClr val="737F82"/>
      </a:folHlink>
    </a:clrScheme>
    <a:fontScheme name="Interweave">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weaveVTI" id="{2A5AE21D-FC75-4AD0-BC12-FA563BC24905}" vid="{9A4A41B8-EB69-44BB-8E15-B517E25CF8CA}"/>
    </a:ext>
  </a:extLst>
</a:theme>
</file>

<file path=docProps/app.xml><?xml version="1.0" encoding="utf-8"?>
<Properties xmlns="http://schemas.openxmlformats.org/officeDocument/2006/extended-properties" xmlns:vt="http://schemas.openxmlformats.org/officeDocument/2006/docPropsVTypes">
  <TotalTime>232</TotalTime>
  <Words>395</Words>
  <Application>Microsoft Office PowerPoint</Application>
  <PresentationFormat>Widescreen</PresentationFormat>
  <Paragraphs>25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Neue Haas Grotesk Text Pro</vt:lpstr>
      <vt:lpstr>InterweaveVTI</vt:lpstr>
      <vt:lpstr>2024 Time Capsule</vt:lpstr>
      <vt:lpstr>PowerPoint Presentation</vt:lpstr>
      <vt:lpstr>PowerPoint Presentation</vt:lpstr>
      <vt:lpstr>Experiences that touched my life in a meaningful way this year:</vt:lpstr>
      <vt:lpstr>PowerPoint Presentation</vt:lpstr>
      <vt:lpstr>Items I experienced this year that I wish to never experience again: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Mason Fils</dc:creator>
  <cp:lastModifiedBy>Mason Fils</cp:lastModifiedBy>
  <cp:revision>1</cp:revision>
  <dcterms:created xsi:type="dcterms:W3CDTF">2024-12-19T05:39:33Z</dcterms:created>
  <dcterms:modified xsi:type="dcterms:W3CDTF">2024-12-19T09:32:30Z</dcterms:modified>
</cp:coreProperties>
</file>