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8" r:id="rId3"/>
    <p:sldId id="261" r:id="rId4"/>
    <p:sldId id="259" r:id="rId5"/>
    <p:sldId id="260" r:id="rId6"/>
    <p:sldId id="274" r:id="rId7"/>
    <p:sldId id="262" r:id="rId8"/>
    <p:sldId id="267" r:id="rId9"/>
    <p:sldId id="263" r:id="rId10"/>
    <p:sldId id="276" r:id="rId11"/>
    <p:sldId id="277" r:id="rId12"/>
    <p:sldId id="264" r:id="rId13"/>
    <p:sldId id="265" r:id="rId14"/>
    <p:sldId id="266" r:id="rId15"/>
    <p:sldId id="269" r:id="rId16"/>
    <p:sldId id="275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5"/>
    <p:restoredTop sz="94712"/>
  </p:normalViewPr>
  <p:slideViewPr>
    <p:cSldViewPr snapToGrid="0">
      <p:cViewPr varScale="1">
        <p:scale>
          <a:sx n="116" d="100"/>
          <a:sy n="116" d="100"/>
        </p:scale>
        <p:origin x="19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0299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9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56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5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4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0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12/16/24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6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07619-F499-19E5-AD4A-446A8CE00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10" y="4602162"/>
            <a:ext cx="4457690" cy="1720850"/>
          </a:xfrm>
        </p:spPr>
        <p:txBody>
          <a:bodyPr anchor="ctr">
            <a:normAutofit/>
          </a:bodyPr>
          <a:lstStyle/>
          <a:p>
            <a:r>
              <a:rPr lang="en-US" dirty="0"/>
              <a:t>Time Capsule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750BE-8011-5224-E2EF-C6799B0F0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4801" y="4602163"/>
            <a:ext cx="4451347" cy="1720850"/>
          </a:xfrm>
        </p:spPr>
        <p:txBody>
          <a:bodyPr anchor="ctr">
            <a:normAutofit/>
          </a:bodyPr>
          <a:lstStyle/>
          <a:p>
            <a:r>
              <a:rPr lang="en-US" dirty="0"/>
              <a:t>Samuel </a:t>
            </a:r>
            <a:r>
              <a:rPr lang="en-US" dirty="0" err="1"/>
              <a:t>Georgies</a:t>
            </a:r>
            <a:endParaRPr lang="en-US" dirty="0"/>
          </a:p>
        </p:txBody>
      </p:sp>
      <p:pic>
        <p:nvPicPr>
          <p:cNvPr id="4" name="Picture 3" descr="Aesthetic liquid watercolor and ink">
            <a:extLst>
              <a:ext uri="{FF2B5EF4-FFF2-40B4-BE49-F238E27FC236}">
                <a16:creationId xmlns:a16="http://schemas.microsoft.com/office/drawing/2014/main" id="{C483292A-B15B-4D95-4CF0-6F1BF51FF7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826" b="25629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6258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321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93AD7-4174-F8B5-C4CD-5071EE5F2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32"/>
            <a:ext cx="4426782" cy="1331605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Wish I learned how to play the guitar</a:t>
            </a:r>
            <a:endParaRPr lang="en-US"/>
          </a:p>
        </p:txBody>
      </p:sp>
      <p:cxnSp>
        <p:nvCxnSpPr>
          <p:cNvPr id="13321" name="Straight Connector 1332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88220-48B5-1C65-B5D9-B38CD013F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0000" y="2759076"/>
            <a:ext cx="4460874" cy="3009899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Wish I spent more of my free time learning how to play the guitar.  Always wanted to learn how to play the guitar. </a:t>
            </a:r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AA11AC2B-E0EE-4BB9-8BC1-EC5DA9DBE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13314" name="Picture 2" descr="Squier by Fender Acoustic Guitar ...">
            <a:extLst>
              <a:ext uri="{FF2B5EF4-FFF2-40B4-BE49-F238E27FC236}">
                <a16:creationId xmlns:a16="http://schemas.microsoft.com/office/drawing/2014/main" id="{5E7E40A8-A992-0AE0-7A8C-2C92B77780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8864" y="1202958"/>
            <a:ext cx="4452148" cy="4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046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B48DC-3B0C-8FD9-47A7-3FFEDB19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Wish my Stocks went higher </a:t>
            </a:r>
          </a:p>
        </p:txBody>
      </p:sp>
      <p:pic>
        <p:nvPicPr>
          <p:cNvPr id="6" name="Content Placeholder 5" descr="A green line graph with lines and lines&#10;&#10;Description automatically generated">
            <a:extLst>
              <a:ext uri="{FF2B5EF4-FFF2-40B4-BE49-F238E27FC236}">
                <a16:creationId xmlns:a16="http://schemas.microsoft.com/office/drawing/2014/main" id="{F9EF00FE-2CB6-9FC3-8855-7CCDCB4AB5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0952" y="2535237"/>
            <a:ext cx="5774532" cy="32337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BDD05-8EB3-675F-2590-847EFFB25A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Wish my stock options went higher so I made more dinero. </a:t>
            </a:r>
          </a:p>
        </p:txBody>
      </p:sp>
    </p:spTree>
    <p:extLst>
      <p:ext uri="{BB962C8B-B14F-4D97-AF65-F5344CB8AC3E}">
        <p14:creationId xmlns:p14="http://schemas.microsoft.com/office/powerpoint/2010/main" val="3807048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3" name="Straight Connector 4102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4106" name="Freeform: Shape 410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07" name="Group 410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4108" name="Freeform: Shape 410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109" name="Straight Connector 410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5B6F0-6D39-2E61-B9DD-DAA0ED99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Wish I stayed more Active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3092F-CA99-59D1-2D7D-A654C91F7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2526" y="4113213"/>
            <a:ext cx="4453624" cy="1655762"/>
          </a:xfrm>
        </p:spPr>
        <p:txBody>
          <a:bodyPr vert="horz" lIns="0" tIns="0" rIns="0" bIns="0" rtlCol="0" anchor="t" anchorCtr="0"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I  wish I utilized the campus facilities more. Wish I was in better shape and more healthy.</a:t>
            </a:r>
          </a:p>
        </p:txBody>
      </p:sp>
      <p:pic>
        <p:nvPicPr>
          <p:cNvPr id="4098" name="Picture 2" descr="Fit Athletic | Carté Hotel - Downtown ...">
            <a:extLst>
              <a:ext uri="{FF2B5EF4-FFF2-40B4-BE49-F238E27FC236}">
                <a16:creationId xmlns:a16="http://schemas.microsoft.com/office/drawing/2014/main" id="{657B8D9E-E8CF-4672-C74D-E3657CD00A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8" r="9521" b="1"/>
          <a:stretch/>
        </p:blipFill>
        <p:spPr bwMode="auto">
          <a:xfrm>
            <a:off x="540989" y="540000"/>
            <a:ext cx="4996212" cy="5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9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6DFF6-E723-2025-EB31-7539EE8B5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910" y="540033"/>
            <a:ext cx="4426782" cy="1331604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Seeing more of San Diego</a:t>
            </a:r>
            <a:endParaRPr lang="en-US"/>
          </a:p>
        </p:txBody>
      </p:sp>
      <p:pic>
        <p:nvPicPr>
          <p:cNvPr id="5122" name="Picture 2" descr="The 15 Best Beaches in San Diego">
            <a:extLst>
              <a:ext uri="{FF2B5EF4-FFF2-40B4-BE49-F238E27FC236}">
                <a16:creationId xmlns:a16="http://schemas.microsoft.com/office/drawing/2014/main" id="{3567C717-F65E-06EE-91CB-EEB0AA965D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8" r="6672" b="-2"/>
          <a:stretch/>
        </p:blipFill>
        <p:spPr bwMode="auto">
          <a:xfrm>
            <a:off x="540989" y="540033"/>
            <a:ext cx="4996212" cy="577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73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0C1F1-CE07-1D2B-9C73-E7D3CE84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5276" y="2759076"/>
            <a:ext cx="4460874" cy="3009899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I wish I was able to explore more of what San Diego has to offer. I wish I spent more time at the beach and state parks that San Diego has to offer. </a:t>
            </a:r>
          </a:p>
        </p:txBody>
      </p:sp>
    </p:spTree>
    <p:extLst>
      <p:ext uri="{BB962C8B-B14F-4D97-AF65-F5344CB8AC3E}">
        <p14:creationId xmlns:p14="http://schemas.microsoft.com/office/powerpoint/2010/main" val="4010851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F6BD-FC12-0677-F950-3B55609F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News: 2024 Election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75236-2007-BC3C-FD9C-0D3314FCE6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Presidential election took place in November, will impact many polices that will have a lasting effect on the rest of our lives.</a:t>
            </a:r>
          </a:p>
          <a:p>
            <a:r>
              <a:rPr lang="en-US" dirty="0"/>
              <a:t>First election I could vote in.</a:t>
            </a:r>
          </a:p>
          <a:p>
            <a:endParaRPr lang="en-US" dirty="0"/>
          </a:p>
        </p:txBody>
      </p:sp>
      <p:pic>
        <p:nvPicPr>
          <p:cNvPr id="7172" name="Picture 4" descr="The 2024 presidential election ...">
            <a:extLst>
              <a:ext uri="{FF2B5EF4-FFF2-40B4-BE49-F238E27FC236}">
                <a16:creationId xmlns:a16="http://schemas.microsoft.com/office/drawing/2014/main" id="{E325968D-9543-7161-466F-A32FECB01A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5" y="2224215"/>
            <a:ext cx="4636417" cy="26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57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369F5FE0-EBCF-4A14-AF3D-1ADCD644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5D779-F024-A9D2-E8FC-6554B4BB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11236"/>
            <a:ext cx="4426782" cy="129266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Rise of AI Technology </a:t>
            </a:r>
          </a:p>
        </p:txBody>
      </p:sp>
      <p:pic>
        <p:nvPicPr>
          <p:cNvPr id="8194" name="Picture 2" descr="Why Hybrid AI Is The Next Big Thing In Tech">
            <a:extLst>
              <a:ext uri="{FF2B5EF4-FFF2-40B4-BE49-F238E27FC236}">
                <a16:creationId xmlns:a16="http://schemas.microsoft.com/office/drawing/2014/main" id="{A61F1DA2-537A-17FC-07B2-3726B5FF2D8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499" y="3053763"/>
            <a:ext cx="4457701" cy="25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F3DBD-682C-C7B2-17B3-3BC149E1D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3654" y="1902371"/>
            <a:ext cx="5397357" cy="3866603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+mj-lt"/>
              </a:rPr>
              <a:t>The rise of artificial intelligence (AI) is the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rapid growth and popularity of AI technology</a:t>
            </a:r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+mj-lt"/>
              </a:rPr>
              <a:t>, which has led to both excitement and debate about its impact on society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2382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DDA4E-C458-29BF-B3E4-AF1AE6D9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hitting 100K!!!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278A6-1F47-9453-F8D3-5E5FB8D358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Significant because it the new crypto wave has made a lot of people a lot of money in a short amount of time.</a:t>
            </a:r>
          </a:p>
        </p:txBody>
      </p:sp>
      <p:pic>
        <p:nvPicPr>
          <p:cNvPr id="12290" name="Picture 2" descr="Will Bitcoin Hit $100K? The ...">
            <a:extLst>
              <a:ext uri="{FF2B5EF4-FFF2-40B4-BE49-F238E27FC236}">
                <a16:creationId xmlns:a16="http://schemas.microsoft.com/office/drawing/2014/main" id="{DC91664A-89BA-BB3C-3909-3454E226FF1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8" y="2511972"/>
            <a:ext cx="4194793" cy="21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63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CB538-DAB2-A02F-2F97-909BEA271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/>
              <a:t>Use of Apple Wallet and contactless pay</a:t>
            </a:r>
          </a:p>
        </p:txBody>
      </p:sp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FCC38-ACA1-742F-0EBC-72B67617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988" y="2759076"/>
            <a:ext cx="3884962" cy="3009899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Much easier to pay for things, don’t have to bring my wallet around everywhere. Much easier when everything is just kept in my phone.</a:t>
            </a:r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DAD9000E-708C-464D-A86F-4ABE391B6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6337" y="0"/>
            <a:ext cx="720566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218" name="Picture 2" descr="Contactless | Solutions | Elavon">
            <a:extLst>
              <a:ext uri="{FF2B5EF4-FFF2-40B4-BE49-F238E27FC236}">
                <a16:creationId xmlns:a16="http://schemas.microsoft.com/office/drawing/2014/main" id="{0F9090E6-AEF2-3756-D7ED-AECF0C580A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7200" y="1393441"/>
            <a:ext cx="6113812" cy="40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036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7" name="Straight Connector 10246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9" name="Group 10248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0250" name="Freeform: Shape 10249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51" name="Group 10250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0252" name="Freeform: Shape 10251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253" name="Straight Connector 10252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0255" name="Rectangle 10254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BBAFE-9BEC-F038-1C83-9BD98D22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Conclusion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E1352-77A7-BFF4-2BD2-C4C7961F7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4248000"/>
            <a:ext cx="4451349" cy="1520975"/>
          </a:xfrm>
        </p:spPr>
        <p:txBody>
          <a:bodyPr vert="horz" lIns="0" tIns="0" rIns="0" bIns="0" rtlCol="0" anchor="t" anchorCtr="0">
            <a:normAutofit/>
          </a:bodyPr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2200" i="1"/>
              <a:t>To conclude, had a good first semester looking forward to meeting more new people next semester. </a:t>
            </a:r>
          </a:p>
        </p:txBody>
      </p:sp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10258" name="Rectangle 10257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59" name="Rectangle 10258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60" name="Rectangle 10259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261" name="Group 10260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10269" name="Freeform: Shape 10268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70" name="Freeform: Shape 10269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262" name="Group 10261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10263" name="Group 10262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10267" name="Freeform: Shape 10266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268" name="Straight Connector 10267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64" name="Group 10263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10265" name="Freeform: Shape 10264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266" name="Straight Connector 10265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272" name="Rectangle 10271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10242" name="Picture 2" descr="1,600+ Smiley Face Thumbs Up Stock ...">
            <a:extLst>
              <a:ext uri="{FF2B5EF4-FFF2-40B4-BE49-F238E27FC236}">
                <a16:creationId xmlns:a16="http://schemas.microsoft.com/office/drawing/2014/main" id="{FD464760-C0A2-5227-0071-92CA1B7DD7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8864" y="1290446"/>
            <a:ext cx="4452148" cy="42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958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1F5A-AD2A-0C32-4F1C-26995CB6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Times with Friends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49BA-3EA6-7B1E-88B0-A19EBD36B4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5EBB2-9FCC-1971-D6C7-90569B4435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Fun times with friends at concert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2496CA-E721-91FD-D17C-8DED84E81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3011" y="2396665"/>
            <a:ext cx="5098668" cy="38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1C8B-F559-4995-9E98-483EE5A8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HomEtown</a:t>
            </a:r>
            <a:r>
              <a:rPr lang="en-US" dirty="0"/>
              <a:t> Friends came to visit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6B014-5C82-BF3E-B9FC-E7E1FD4CE2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My friend, Matt, from Stockton came to visit me at San Diego. My friends Dom and Ronnie came to visit from the University of Arizona. Good to see people from my hometown, when I have not seen them in a long time.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50770-13A3-0ADE-F77F-CD1B58FC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8566" y="2287984"/>
            <a:ext cx="3978274" cy="298370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52B1B2-8DCA-A9B9-7B39-5BA60EB4FA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9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3352-912E-8946-B3CD-0D0BAA9BB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Times with Family </a:t>
            </a:r>
          </a:p>
        </p:txBody>
      </p:sp>
      <p:pic>
        <p:nvPicPr>
          <p:cNvPr id="6" name="Content Placeholder 5" descr="A person and child sitting in a room&#10;&#10;Description automatically generated">
            <a:extLst>
              <a:ext uri="{FF2B5EF4-FFF2-40B4-BE49-F238E27FC236}">
                <a16:creationId xmlns:a16="http://schemas.microsoft.com/office/drawing/2014/main" id="{C7A50442-10F2-0F1E-ADE6-FE449E330B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75307" y="2235047"/>
            <a:ext cx="4545376" cy="340903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3A8DA-CCB5-A3DA-8972-8A3908DC04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From Stockton, California, different not being able to see my family all of the time.  Been an adjustment moving to southern California. </a:t>
            </a:r>
          </a:p>
        </p:txBody>
      </p:sp>
    </p:spTree>
    <p:extLst>
      <p:ext uri="{BB962C8B-B14F-4D97-AF65-F5344CB8AC3E}">
        <p14:creationId xmlns:p14="http://schemas.microsoft.com/office/powerpoint/2010/main" val="28196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7C7B-DDB5-D5FD-3623-905F84A0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Items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DFF02-557D-F6BA-1304-B0B9F2BC75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beautiful campus and weather that San Diego has to offer. Being able to enjoy warm weather that not many other places have.</a:t>
            </a:r>
          </a:p>
        </p:txBody>
      </p:sp>
      <p:pic>
        <p:nvPicPr>
          <p:cNvPr id="1026" name="Picture 2" descr="Visit - Undergraduate Admission ...">
            <a:extLst>
              <a:ext uri="{FF2B5EF4-FFF2-40B4-BE49-F238E27FC236}">
                <a16:creationId xmlns:a16="http://schemas.microsoft.com/office/drawing/2014/main" id="{45233CBC-B3D5-EDED-8C99-C0E96FF706E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92" y="2161403"/>
            <a:ext cx="5033034" cy="304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8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659F-23B6-02AF-3988-E20C57EC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Hometown Friend transferring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2D93DB-3AE8-DCAE-715D-8DE92AAC52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105760" y="2339569"/>
            <a:ext cx="4390950" cy="329321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54486-7E16-87E8-7F3B-97EB6AA824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One of my best friends from home is transferring here next semester. Really excited for him to come to this school. </a:t>
            </a:r>
          </a:p>
        </p:txBody>
      </p:sp>
    </p:spTree>
    <p:extLst>
      <p:ext uri="{BB962C8B-B14F-4D97-AF65-F5344CB8AC3E}">
        <p14:creationId xmlns:p14="http://schemas.microsoft.com/office/powerpoint/2010/main" val="241080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74" name="Group 2073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2075" name="Freeform: Shape 2074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76" name="Straight Connector 2075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078" name="Rectangle 2077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08885-9443-2EE4-0AC1-7A297D3E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Negative experiences 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B3F10-DA90-293B-F346-48EECAC7C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2526" y="4113213"/>
            <a:ext cx="4453624" cy="1655762"/>
          </a:xfrm>
        </p:spPr>
        <p:txBody>
          <a:bodyPr vert="horz" lIns="0" tIns="0" rIns="0" bIns="0" rtlCol="0" anchor="t" anchorCtr="0">
            <a:normAutofit/>
          </a:bodyPr>
          <a:lstStyle/>
          <a:p>
            <a:pPr marL="0" indent="0" algn="ctr">
              <a:buNone/>
            </a:pPr>
            <a:r>
              <a:rPr lang="en-US" sz="2400" i="1"/>
              <a:t>Being sick with the flu during finals. </a:t>
            </a:r>
          </a:p>
        </p:txBody>
      </p:sp>
      <p:cxnSp>
        <p:nvCxnSpPr>
          <p:cNvPr id="2080" name="Straight Connector 2079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69338F-81DF-1AE0-6B93-321BB5EBD9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514" y="1070359"/>
            <a:ext cx="5739672" cy="4555297"/>
          </a:xfrm>
        </p:spPr>
      </p:pic>
    </p:spTree>
    <p:extLst>
      <p:ext uri="{BB962C8B-B14F-4D97-AF65-F5344CB8AC3E}">
        <p14:creationId xmlns:p14="http://schemas.microsoft.com/office/powerpoint/2010/main" val="3955215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6750-4164-EF07-DC32-F3EFAC517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family more often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FEA701-CD04-E4C0-601F-10C035A074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1085850" y="2002234"/>
            <a:ext cx="4740275" cy="355520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CFBD6-936C-FCCC-3B8C-A53072DDF0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Wish I was able to see my family more often. Hard being away from home and not being able to see family on a normal basis. </a:t>
            </a:r>
          </a:p>
        </p:txBody>
      </p:sp>
    </p:spTree>
    <p:extLst>
      <p:ext uri="{BB962C8B-B14F-4D97-AF65-F5344CB8AC3E}">
        <p14:creationId xmlns:p14="http://schemas.microsoft.com/office/powerpoint/2010/main" val="349166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A5F0-656E-63D1-952A-F802AA71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Wish I learned to Surf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79357-53BB-DC54-644F-73C878B7DF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Wish I learned to surf. Always wanted to my whole life. Next semester, hopefully I can kill some free time by taking lessons. </a:t>
            </a:r>
          </a:p>
        </p:txBody>
      </p:sp>
      <p:pic>
        <p:nvPicPr>
          <p:cNvPr id="3074" name="Picture 2" descr="The Best Time to Surf | San Diego Surf ...">
            <a:extLst>
              <a:ext uri="{FF2B5EF4-FFF2-40B4-BE49-F238E27FC236}">
                <a16:creationId xmlns:a16="http://schemas.microsoft.com/office/drawing/2014/main" id="{84D40E3F-BE2E-6C37-EC83-227D8A8DC4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0" y="2273644"/>
            <a:ext cx="4810237" cy="27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01453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RegularSeedRightStep">
      <a:dk1>
        <a:srgbClr val="000000"/>
      </a:dk1>
      <a:lt1>
        <a:srgbClr val="FFFFFF"/>
      </a:lt1>
      <a:dk2>
        <a:srgbClr val="2E1B30"/>
      </a:dk2>
      <a:lt2>
        <a:srgbClr val="F3F0F0"/>
      </a:lt2>
      <a:accent1>
        <a:srgbClr val="45AFAD"/>
      </a:accent1>
      <a:accent2>
        <a:srgbClr val="3B82B1"/>
      </a:accent2>
      <a:accent3>
        <a:srgbClr val="4D63C3"/>
      </a:accent3>
      <a:accent4>
        <a:srgbClr val="593EB3"/>
      </a:accent4>
      <a:accent5>
        <a:srgbClr val="994DC3"/>
      </a:accent5>
      <a:accent6>
        <a:srgbClr val="B13BAA"/>
      </a:accent6>
      <a:hlink>
        <a:srgbClr val="BF3F42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489</Words>
  <Application>Microsoft Macintosh PowerPoint</Application>
  <PresentationFormat>Widescreen</PresentationFormat>
  <Paragraphs>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Avenir Next LT Pro Light</vt:lpstr>
      <vt:lpstr>Rockwell Nova Light</vt:lpstr>
      <vt:lpstr>Wingdings</vt:lpstr>
      <vt:lpstr>LeafVTI</vt:lpstr>
      <vt:lpstr>Time Capsule</vt:lpstr>
      <vt:lpstr>Times with Friends </vt:lpstr>
      <vt:lpstr>HomEtown Friends came to visit</vt:lpstr>
      <vt:lpstr>Times with Family </vt:lpstr>
      <vt:lpstr>Positive Items </vt:lpstr>
      <vt:lpstr>Hometown Friend transferring </vt:lpstr>
      <vt:lpstr>Negative experiences </vt:lpstr>
      <vt:lpstr>Seeing family more often </vt:lpstr>
      <vt:lpstr>Wish I learned to Surf </vt:lpstr>
      <vt:lpstr>Wish I learned how to play the guitar</vt:lpstr>
      <vt:lpstr>Wish my Stocks went higher </vt:lpstr>
      <vt:lpstr>Wish I stayed more Active </vt:lpstr>
      <vt:lpstr>Seeing more of San Diego</vt:lpstr>
      <vt:lpstr>Relevant News: 2024 Election </vt:lpstr>
      <vt:lpstr>Rise of AI Technology </vt:lpstr>
      <vt:lpstr>Bitcoin hitting 100K!!!</vt:lpstr>
      <vt:lpstr>Use of Apple Wallet and contactless pay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Samuel Georgies</dc:creator>
  <cp:lastModifiedBy>Samuel Georgies</cp:lastModifiedBy>
  <cp:revision>1</cp:revision>
  <dcterms:created xsi:type="dcterms:W3CDTF">2024-12-16T23:15:54Z</dcterms:created>
  <dcterms:modified xsi:type="dcterms:W3CDTF">2024-12-19T16:23:26Z</dcterms:modified>
</cp:coreProperties>
</file>