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6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216F-584C-4554-BE26-02897A55326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C5EE-3B9F-4BB3-86FB-C17865D77D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9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216F-584C-4554-BE26-02897A55326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C5EE-3B9F-4BB3-86FB-C17865D7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8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216F-584C-4554-BE26-02897A55326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C5EE-3B9F-4BB3-86FB-C17865D7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3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216F-584C-4554-BE26-02897A55326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C5EE-3B9F-4BB3-86FB-C17865D7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216F-584C-4554-BE26-02897A55326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C5EE-3B9F-4BB3-86FB-C17865D77D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8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216F-584C-4554-BE26-02897A55326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C5EE-3B9F-4BB3-86FB-C17865D7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6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216F-584C-4554-BE26-02897A55326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C5EE-3B9F-4BB3-86FB-C17865D7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216F-584C-4554-BE26-02897A55326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C5EE-3B9F-4BB3-86FB-C17865D7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9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216F-584C-4554-BE26-02897A55326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C5EE-3B9F-4BB3-86FB-C17865D7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4E0216F-584C-4554-BE26-02897A55326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75C5EE-3B9F-4BB3-86FB-C17865D7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216F-584C-4554-BE26-02897A55326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C5EE-3B9F-4BB3-86FB-C17865D7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2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E0216F-584C-4554-BE26-02897A55326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75C5EE-3B9F-4BB3-86FB-C17865D77D6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11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1D13-619E-4B02-990F-71E7F94D2F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Capsule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05C15-E4C1-47E0-809F-7E6CBEB99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Luke Green</a:t>
            </a:r>
          </a:p>
        </p:txBody>
      </p:sp>
    </p:spTree>
    <p:extLst>
      <p:ext uri="{BB962C8B-B14F-4D97-AF65-F5344CB8AC3E}">
        <p14:creationId xmlns:p14="http://schemas.microsoft.com/office/powerpoint/2010/main" val="219100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0A54-6FB6-4339-A64B-9CE72D364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Socially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87CE55C-2DE7-46EF-8CDA-B20A1B88C9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50973" y="3276599"/>
            <a:ext cx="3097427" cy="309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66B9D3-8B40-45E6-B117-E2C53F5F4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87751"/>
            <a:ext cx="2295770" cy="4075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3F1631-4921-412C-9508-3EB1AE74A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58" y="2596667"/>
            <a:ext cx="3810000" cy="285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EB5905-FDA7-4AF8-9E3A-519E2A0DA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56" y="2255109"/>
            <a:ext cx="2655462" cy="35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1601-8879-457A-B6D5-9AFF52D2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Opportunities</a:t>
            </a:r>
          </a:p>
        </p:txBody>
      </p:sp>
      <p:pic>
        <p:nvPicPr>
          <p:cNvPr id="4098" name="Picture 2" descr="Rob Machado: 20 Great Photos | The Inertia">
            <a:extLst>
              <a:ext uri="{FF2B5EF4-FFF2-40B4-BE49-F238E27FC236}">
                <a16:creationId xmlns:a16="http://schemas.microsoft.com/office/drawing/2014/main" id="{75246A23-EF6B-413E-AB31-BEFC6EAB7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" y="2335427"/>
            <a:ext cx="4384332" cy="253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ater Polo Shooting and Shot Theory: VERTICAL TO HORIZONTAL SHOTS PART III">
            <a:extLst>
              <a:ext uri="{FF2B5EF4-FFF2-40B4-BE49-F238E27FC236}">
                <a16:creationId xmlns:a16="http://schemas.microsoft.com/office/drawing/2014/main" id="{50B18830-75F7-46A4-B4D5-626A21F23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93" y="1975818"/>
            <a:ext cx="2636127" cy="17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locking the Power: Why You Should Consider Hiring Philosophy Graduates">
            <a:extLst>
              <a:ext uri="{FF2B5EF4-FFF2-40B4-BE49-F238E27FC236}">
                <a16:creationId xmlns:a16="http://schemas.microsoft.com/office/drawing/2014/main" id="{8E2D4D92-CED9-4913-83B6-C202277D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61" y="2302719"/>
            <a:ext cx="3905765" cy="26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ack to the basics of a Healthy Lifestyle– Prioritizing your wellbeing |  Rokmer Pharma Ltd">
            <a:extLst>
              <a:ext uri="{FF2B5EF4-FFF2-40B4-BE49-F238E27FC236}">
                <a16:creationId xmlns:a16="http://schemas.microsoft.com/office/drawing/2014/main" id="{8D7F6F52-9F60-4A89-AA1D-5CC69515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41" y="3918021"/>
            <a:ext cx="2391033" cy="159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1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F30A-4894-42F6-BBD7-285757E4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Influences</a:t>
            </a:r>
          </a:p>
        </p:txBody>
      </p:sp>
      <p:pic>
        <p:nvPicPr>
          <p:cNvPr id="5122" name="Picture 2" descr="If All Men are Created Equal, Why Do We Need Grades? — The James G. Martin  Center for Academic Renewal">
            <a:extLst>
              <a:ext uri="{FF2B5EF4-FFF2-40B4-BE49-F238E27FC236}">
                <a16:creationId xmlns:a16="http://schemas.microsoft.com/office/drawing/2014/main" id="{ABC44FB2-612F-4E82-BC01-1213D2210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4" y="2654861"/>
            <a:ext cx="4207476" cy="280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60768F-F597-43D3-9F0E-B5FD1537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43" y="2186849"/>
            <a:ext cx="2107435" cy="37410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1FD688-9B8C-4329-A4E0-7F35A9D78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51" y="2628603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4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50B1-6AF8-4C6E-B4E6-28A4FAB2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Experiences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9E5EB03-2EF0-472F-BDDC-B5D74751C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64" y="1838636"/>
            <a:ext cx="2446157" cy="43422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D0D432-557D-47B2-BD19-6668A3E8B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3" y="2030134"/>
            <a:ext cx="3038854" cy="40518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DB21497-54E4-415F-BA6F-3D6EEFB63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78" y="1792379"/>
            <a:ext cx="3326102" cy="44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7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EAFC-BA05-4E79-AFA3-6A3DD9E5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51AC0-F4E2-467E-8352-62FB7646C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55" y="4407038"/>
            <a:ext cx="3870686" cy="698158"/>
          </a:xfrm>
        </p:spPr>
        <p:txBody>
          <a:bodyPr/>
          <a:lstStyle/>
          <a:p>
            <a:pPr algn="ctr"/>
            <a:r>
              <a:rPr lang="en-US" dirty="0"/>
              <a:t>European Job Strikes</a:t>
            </a:r>
          </a:p>
        </p:txBody>
      </p:sp>
      <p:pic>
        <p:nvPicPr>
          <p:cNvPr id="3074" name="Picture 2" descr="Which countries have the most strikes in Europe and what impact does it  have on the economy? | Euronews">
            <a:extLst>
              <a:ext uri="{FF2B5EF4-FFF2-40B4-BE49-F238E27FC236}">
                <a16:creationId xmlns:a16="http://schemas.microsoft.com/office/drawing/2014/main" id="{410FFAC7-6483-4AB3-A8E3-8EF8B34E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5" y="2229777"/>
            <a:ext cx="3870686" cy="217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yoffs Tracker - All Tech and Startup Layoffs - by TrueUp">
            <a:extLst>
              <a:ext uri="{FF2B5EF4-FFF2-40B4-BE49-F238E27FC236}">
                <a16:creationId xmlns:a16="http://schemas.microsoft.com/office/drawing/2014/main" id="{F26673A8-5B26-45CC-8BE4-CD1ABAD61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6897"/>
          <a:stretch/>
        </p:blipFill>
        <p:spPr bwMode="auto">
          <a:xfrm>
            <a:off x="4473146" y="2187455"/>
            <a:ext cx="3676135" cy="22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32CC6D-95A5-40A8-93FA-E9FB6585B6D3}"/>
              </a:ext>
            </a:extLst>
          </p:cNvPr>
          <p:cNvSpPr txBox="1">
            <a:spLocks/>
          </p:cNvSpPr>
          <p:nvPr/>
        </p:nvSpPr>
        <p:spPr>
          <a:xfrm>
            <a:off x="4473146" y="4407038"/>
            <a:ext cx="3676135" cy="6981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Tech Layoffs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2CE334-93CA-4E74-B31C-BF30A1A1394C}"/>
              </a:ext>
            </a:extLst>
          </p:cNvPr>
          <p:cNvSpPr txBox="1">
            <a:spLocks/>
          </p:cNvSpPr>
          <p:nvPr/>
        </p:nvSpPr>
        <p:spPr>
          <a:xfrm>
            <a:off x="8415229" y="4304298"/>
            <a:ext cx="3144238" cy="6981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Ukraine War</a:t>
            </a:r>
          </a:p>
        </p:txBody>
      </p:sp>
      <p:pic>
        <p:nvPicPr>
          <p:cNvPr id="3078" name="Picture 6" descr="How does Ukraine war end? Experts say 2023 could prove decisive, dangerous  — Harvard Gazette">
            <a:extLst>
              <a:ext uri="{FF2B5EF4-FFF2-40B4-BE49-F238E27FC236}">
                <a16:creationId xmlns:a16="http://schemas.microsoft.com/office/drawing/2014/main" id="{0FB6C245-6237-478D-B331-B49F8ABE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229" y="2207816"/>
            <a:ext cx="3144238" cy="209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9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F4B0-C5F0-4100-9D42-490281FF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World Around Us</a:t>
            </a:r>
          </a:p>
        </p:txBody>
      </p:sp>
      <p:pic>
        <p:nvPicPr>
          <p:cNvPr id="2050" name="Picture 2" descr="Donald J. Trump news - breaking news, video, headlines and analysis | CNN  Politics">
            <a:extLst>
              <a:ext uri="{FF2B5EF4-FFF2-40B4-BE49-F238E27FC236}">
                <a16:creationId xmlns:a16="http://schemas.microsoft.com/office/drawing/2014/main" id="{81F8D877-9994-4DFF-BF2F-4362275BA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75" y="1868188"/>
            <a:ext cx="4616961" cy="25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ffects - NASA Science">
            <a:extLst>
              <a:ext uri="{FF2B5EF4-FFF2-40B4-BE49-F238E27FC236}">
                <a16:creationId xmlns:a16="http://schemas.microsoft.com/office/drawing/2014/main" id="{B1685D2F-4F7B-4BC1-B641-C94ED306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70" y="1954057"/>
            <a:ext cx="5093043" cy="25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8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C576-CEC5-408C-8926-5A726877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 and Helping Others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5B6FF-7BEF-4117-8C26-714C01DA7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73" y="1947910"/>
            <a:ext cx="3197568" cy="4263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314DEE-BD72-435B-B8E0-816D31E1F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86" y="2307973"/>
            <a:ext cx="1996058" cy="3543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22B9A7-138F-446C-8E9E-B5EA96311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70" y="2118672"/>
            <a:ext cx="2209337" cy="39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7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C08E-452B-4E53-AAAB-EC81965A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Stuff/Plans for Next Semester	</a:t>
            </a:r>
          </a:p>
        </p:txBody>
      </p:sp>
      <p:pic>
        <p:nvPicPr>
          <p:cNvPr id="1026" name="Picture 2" descr="SKATE CARVER – AL MERRICK – FISHBEARD - CX | comSurf">
            <a:extLst>
              <a:ext uri="{FF2B5EF4-FFF2-40B4-BE49-F238E27FC236}">
                <a16:creationId xmlns:a16="http://schemas.microsoft.com/office/drawing/2014/main" id="{9FE46BD3-9106-4262-BAEE-6D62C54C3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6" y="2285662"/>
            <a:ext cx="3095706" cy="30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art 5">
            <a:extLst>
              <a:ext uri="{FF2B5EF4-FFF2-40B4-BE49-F238E27FC236}">
                <a16:creationId xmlns:a16="http://schemas.microsoft.com/office/drawing/2014/main" id="{E8E03AF0-E1BD-47DE-915C-978F3B8DFBAB}"/>
              </a:ext>
            </a:extLst>
          </p:cNvPr>
          <p:cNvSpPr/>
          <p:nvPr/>
        </p:nvSpPr>
        <p:spPr>
          <a:xfrm>
            <a:off x="982363" y="4639878"/>
            <a:ext cx="529228" cy="414036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99CADF99-4A9A-41B0-93D7-9B31BA9E2E9D}"/>
              </a:ext>
            </a:extLst>
          </p:cNvPr>
          <p:cNvSpPr/>
          <p:nvPr/>
        </p:nvSpPr>
        <p:spPr>
          <a:xfrm>
            <a:off x="1247943" y="4834412"/>
            <a:ext cx="527295" cy="43231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FD7A0125-1C0A-488B-95D1-9644244F817A}"/>
              </a:ext>
            </a:extLst>
          </p:cNvPr>
          <p:cNvSpPr/>
          <p:nvPr/>
        </p:nvSpPr>
        <p:spPr>
          <a:xfrm>
            <a:off x="1688683" y="2401331"/>
            <a:ext cx="527295" cy="43231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95510F1C-C50D-4943-932D-7DDFFE03975B}"/>
              </a:ext>
            </a:extLst>
          </p:cNvPr>
          <p:cNvSpPr/>
          <p:nvPr/>
        </p:nvSpPr>
        <p:spPr>
          <a:xfrm>
            <a:off x="1904926" y="2617490"/>
            <a:ext cx="527295" cy="43231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Michael February: First Black Surfer From South Africa on 2018 World Tour -  Men's Journal">
            <a:extLst>
              <a:ext uri="{FF2B5EF4-FFF2-40B4-BE49-F238E27FC236}">
                <a16:creationId xmlns:a16="http://schemas.microsoft.com/office/drawing/2014/main" id="{ACB619DC-3A1A-4144-9C41-649D72D5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69" y="2119015"/>
            <a:ext cx="46180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ouldering - VPDA">
            <a:extLst>
              <a:ext uri="{FF2B5EF4-FFF2-40B4-BE49-F238E27FC236}">
                <a16:creationId xmlns:a16="http://schemas.microsoft.com/office/drawing/2014/main" id="{51C82D3D-0249-466E-9C55-A4FDB622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83" y="1983260"/>
            <a:ext cx="3612292" cy="18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8+1 Rules of Handshake Etiquette | Aristocracy London">
            <a:extLst>
              <a:ext uri="{FF2B5EF4-FFF2-40B4-BE49-F238E27FC236}">
                <a16:creationId xmlns:a16="http://schemas.microsoft.com/office/drawing/2014/main" id="{54AB0B12-2E23-43B6-AD18-CDB23F4F3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35" y="3833515"/>
            <a:ext cx="3034525" cy="17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060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A4AC64A6AF45498DA6B6A1733908AC" ma:contentTypeVersion="6" ma:contentTypeDescription="Create a new document." ma:contentTypeScope="" ma:versionID="12cb3bc548188de6c042eb433f96659b">
  <xsd:schema xmlns:xsd="http://www.w3.org/2001/XMLSchema" xmlns:xs="http://www.w3.org/2001/XMLSchema" xmlns:p="http://schemas.microsoft.com/office/2006/metadata/properties" xmlns:ns3="33304c17-4942-4f91-88ed-9ab45fc64d80" targetNamespace="http://schemas.microsoft.com/office/2006/metadata/properties" ma:root="true" ma:fieldsID="2fcfd305e5fabc6f865899e6226d4061" ns3:_="">
    <xsd:import namespace="33304c17-4942-4f91-88ed-9ab45fc64d8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04c17-4942-4f91-88ed-9ab45fc64d8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304c17-4942-4f91-88ed-9ab45fc64d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ECB053-BECC-4FCC-9480-7BE879D16D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304c17-4942-4f91-88ed-9ab45fc64d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EDCF71-ABDC-4AD2-A25F-5EC1160CBBF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3304c17-4942-4f91-88ed-9ab45fc64d8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2F0743-E013-48B8-B925-678B874BA1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</TotalTime>
  <Words>36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Time Capsule</vt:lpstr>
      <vt:lpstr>Socially</vt:lpstr>
      <vt:lpstr>Missed Opportunities</vt:lpstr>
      <vt:lpstr>Positive Influences</vt:lpstr>
      <vt:lpstr>Negative Experiences</vt:lpstr>
      <vt:lpstr>Current Events</vt:lpstr>
      <vt:lpstr>Changing World Around Us</vt:lpstr>
      <vt:lpstr>Creativity and Helping Others</vt:lpstr>
      <vt:lpstr>Cool Stuff/Plans for Next Semester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Capsule</dc:title>
  <dc:creator>Luke Green</dc:creator>
  <cp:lastModifiedBy>Luke Green</cp:lastModifiedBy>
  <cp:revision>4</cp:revision>
  <dcterms:created xsi:type="dcterms:W3CDTF">2024-12-16T04:51:08Z</dcterms:created>
  <dcterms:modified xsi:type="dcterms:W3CDTF">2024-12-17T06:12:11Z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0x010100FDA4AC64A6AF45498DA6B6A1733908AC</vt:lpwstr>
  </property>
</Properties>
</file>