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4"/>
  </p:sldMasterIdLst>
  <p:notesMasterIdLst>
    <p:notesMasterId r:id="rId19"/>
  </p:notesMasterIdLst>
  <p:sldIdLst>
    <p:sldId id="320" r:id="rId5"/>
    <p:sldId id="321" r:id="rId6"/>
    <p:sldId id="322" r:id="rId7"/>
    <p:sldId id="333" r:id="rId8"/>
    <p:sldId id="329" r:id="rId9"/>
    <p:sldId id="323" r:id="rId10"/>
    <p:sldId id="324" r:id="rId11"/>
    <p:sldId id="325" r:id="rId12"/>
    <p:sldId id="328" r:id="rId13"/>
    <p:sldId id="326" r:id="rId14"/>
    <p:sldId id="327" r:id="rId15"/>
    <p:sldId id="330" r:id="rId16"/>
    <p:sldId id="332" r:id="rId17"/>
    <p:sldId id="33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5A9928-FB50-FA47-BEC6-C7E49DB9D1C1}" v="687" dt="2024-12-19T04:48:19.261"/>
  </p1510:revLst>
</p1510:revInfo>
</file>

<file path=ppt/tableStyles.xml><?xml version="1.0" encoding="utf-8"?>
<a:tblStyleLst xmlns:a="http://schemas.openxmlformats.org/drawingml/2006/main" def="{68D230F3-CF80-4859-8CE7-A43EE81993B5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1" autoAdjust="0"/>
    <p:restoredTop sz="95936"/>
  </p:normalViewPr>
  <p:slideViewPr>
    <p:cSldViewPr snapToGrid="0">
      <p:cViewPr varScale="1">
        <p:scale>
          <a:sx n="85" d="100"/>
          <a:sy n="85" d="100"/>
        </p:scale>
        <p:origin x="17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B987B-6643-43AA-9B56-509B80CCD0F3}" type="datetimeFigureOut">
              <a:rPr lang="en-US" smtClean="0"/>
              <a:t>12/18/24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D42F3-CDD5-4B19-B3DB-7C5223465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87D9900-95AD-EC4F-B7E1-959F05210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00"/>
          <a:stretch>
            <a:fillRect/>
          </a:stretch>
        </p:blipFill>
        <p:spPr>
          <a:xfrm>
            <a:off x="999081" y="2"/>
            <a:ext cx="4389120" cy="2194559"/>
          </a:xfrm>
          <a:custGeom>
            <a:avLst/>
            <a:gdLst>
              <a:gd name="connsiteX0" fmla="*/ 0 w 4389120"/>
              <a:gd name="connsiteY0" fmla="*/ 0 h 2194559"/>
              <a:gd name="connsiteX1" fmla="*/ 4389120 w 4389120"/>
              <a:gd name="connsiteY1" fmla="*/ 0 h 2194559"/>
              <a:gd name="connsiteX2" fmla="*/ 4389120 w 4389120"/>
              <a:gd name="connsiteY2" fmla="*/ 2194559 h 2194559"/>
              <a:gd name="connsiteX3" fmla="*/ 0 w 4389120"/>
              <a:gd name="connsiteY3" fmla="*/ 2194559 h 219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9120" h="2194559">
                <a:moveTo>
                  <a:pt x="0" y="0"/>
                </a:moveTo>
                <a:lnTo>
                  <a:pt x="4389120" y="0"/>
                </a:lnTo>
                <a:lnTo>
                  <a:pt x="4389120" y="2194559"/>
                </a:lnTo>
                <a:lnTo>
                  <a:pt x="0" y="2194559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00C6AD-400C-F5F8-0A07-09147BFB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924"/>
          <a:stretch>
            <a:fillRect/>
          </a:stretch>
        </p:blipFill>
        <p:spPr>
          <a:xfrm>
            <a:off x="0" y="191268"/>
            <a:ext cx="2916372" cy="4389120"/>
          </a:xfrm>
          <a:custGeom>
            <a:avLst/>
            <a:gdLst>
              <a:gd name="connsiteX0" fmla="*/ 0 w 2916372"/>
              <a:gd name="connsiteY0" fmla="*/ 0 h 4389120"/>
              <a:gd name="connsiteX1" fmla="*/ 2916372 w 2916372"/>
              <a:gd name="connsiteY1" fmla="*/ 0 h 4389120"/>
              <a:gd name="connsiteX2" fmla="*/ 2916372 w 2916372"/>
              <a:gd name="connsiteY2" fmla="*/ 4389120 h 4389120"/>
              <a:gd name="connsiteX3" fmla="*/ 0 w 2916372"/>
              <a:gd name="connsiteY3" fmla="*/ 438912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372" h="4389120">
                <a:moveTo>
                  <a:pt x="0" y="0"/>
                </a:moveTo>
                <a:lnTo>
                  <a:pt x="2916372" y="0"/>
                </a:lnTo>
                <a:lnTo>
                  <a:pt x="2916372" y="4389120"/>
                </a:lnTo>
                <a:lnTo>
                  <a:pt x="0" y="4389120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301EBB8-0583-30D5-D5C9-6064F992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529" b="23302"/>
          <a:stretch>
            <a:fillRect/>
          </a:stretch>
        </p:blipFill>
        <p:spPr>
          <a:xfrm>
            <a:off x="0" y="3632200"/>
            <a:ext cx="3839210" cy="3261166"/>
          </a:xfrm>
          <a:custGeom>
            <a:avLst/>
            <a:gdLst>
              <a:gd name="connsiteX0" fmla="*/ 0 w 3839210"/>
              <a:gd name="connsiteY0" fmla="*/ 0 h 3261166"/>
              <a:gd name="connsiteX1" fmla="*/ 3839210 w 3839210"/>
              <a:gd name="connsiteY1" fmla="*/ 0 h 3261166"/>
              <a:gd name="connsiteX2" fmla="*/ 3839210 w 3839210"/>
              <a:gd name="connsiteY2" fmla="*/ 3261166 h 3261166"/>
              <a:gd name="connsiteX3" fmla="*/ 0 w 3839210"/>
              <a:gd name="connsiteY3" fmla="*/ 3261166 h 326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210" h="3261166">
                <a:moveTo>
                  <a:pt x="0" y="0"/>
                </a:moveTo>
                <a:lnTo>
                  <a:pt x="3839210" y="0"/>
                </a:lnTo>
                <a:lnTo>
                  <a:pt x="3839210" y="3261166"/>
                </a:lnTo>
                <a:lnTo>
                  <a:pt x="0" y="3261166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E425898-E19E-D66B-9FE6-55FE52BA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5783E0-630B-D6BD-1914-F6A39C5730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0801" y="1140460"/>
            <a:ext cx="8001256" cy="5166360"/>
          </a:xfrm>
        </p:spPr>
        <p:txBody>
          <a:bodyPr anchor="ctr"/>
          <a:lstStyle>
            <a:lvl1pPr>
              <a:lnSpc>
                <a:spcPct val="75000"/>
              </a:lnSpc>
              <a:spcBef>
                <a:spcPts val="600"/>
              </a:spcBef>
              <a:spcAft>
                <a:spcPts val="1200"/>
              </a:spcAft>
              <a:defRPr sz="7200"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109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Tabl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/>
          <a:lstStyle>
            <a:lvl1pPr>
              <a:defRPr sz="44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3200" b="1" i="0">
                <a:solidFill>
                  <a:schemeClr val="bg1"/>
                </a:solidFill>
                <a:latin typeface="+mn-lt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C631A2C5-44A9-8EF8-E747-353DD34AB2E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358" y="2417765"/>
            <a:ext cx="6680202" cy="3967795"/>
          </a:xfrm>
        </p:spPr>
        <p:txBody>
          <a:bodyPr lIns="45720">
            <a:normAutofit/>
          </a:bodyPr>
          <a:lstStyle>
            <a:lvl1pPr marL="347472" indent="-347472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1pPr>
            <a:lvl2pPr marL="740664" indent="-283464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3pPr>
            <a:lvl4pPr marL="17145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8B30A748-E024-5BE9-6F18-C89041707629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823200" y="2417763"/>
            <a:ext cx="3838248" cy="3967794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2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/>
          <a:lstStyle>
            <a:lvl1pPr>
              <a:defRPr sz="44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3200" b="1" i="0">
                <a:solidFill>
                  <a:schemeClr val="bg1"/>
                </a:solidFill>
                <a:latin typeface="+mn-lt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8B30A748-E024-5BE9-6F18-C89041707629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66724" y="2417763"/>
            <a:ext cx="11094724" cy="396779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87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2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/>
          <a:lstStyle>
            <a:lvl1pPr>
              <a:defRPr sz="44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3200" b="1" i="0">
                <a:solidFill>
                  <a:schemeClr val="bg1"/>
                </a:solidFill>
                <a:latin typeface="+mn-lt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C631A2C5-44A9-8EF8-E747-353DD34AB2E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1487" y="2392441"/>
            <a:ext cx="6977073" cy="3967795"/>
          </a:xfrm>
        </p:spPr>
        <p:txBody>
          <a:bodyPr>
            <a:normAutofit/>
          </a:bodyPr>
          <a:lstStyle>
            <a:lvl1pPr marL="347472" indent="-347472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 b="0"/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 b="0"/>
            </a:lvl3pPr>
            <a:lvl4pPr marL="17145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400" b="0"/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005773" y="2392440"/>
            <a:ext cx="3655675" cy="396779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None/>
              <a:defRPr sz="2000" b="0"/>
            </a:lvl1pPr>
            <a:lvl2pPr marL="347472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2pPr>
            <a:lvl3pPr marL="713232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3pPr>
            <a:lvl4pPr marL="1078992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4pPr>
            <a:lvl5pPr marL="1837944" indent="-2857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73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19982B1-35C2-DE4A-CC6C-C7EF3864F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1330D7F-AB80-0985-7B65-80D66CC84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1653" b="49194"/>
          <a:stretch>
            <a:fillRect/>
          </a:stretch>
        </p:blipFill>
        <p:spPr>
          <a:xfrm>
            <a:off x="10095411" y="4663440"/>
            <a:ext cx="2121988" cy="2229926"/>
          </a:xfrm>
          <a:custGeom>
            <a:avLst/>
            <a:gdLst>
              <a:gd name="connsiteX0" fmla="*/ 0 w 2121988"/>
              <a:gd name="connsiteY0" fmla="*/ 0 h 2229926"/>
              <a:gd name="connsiteX1" fmla="*/ 2121988 w 2121988"/>
              <a:gd name="connsiteY1" fmla="*/ 0 h 2229926"/>
              <a:gd name="connsiteX2" fmla="*/ 2121988 w 2121988"/>
              <a:gd name="connsiteY2" fmla="*/ 2229926 h 2229926"/>
              <a:gd name="connsiteX3" fmla="*/ 0 w 2121988"/>
              <a:gd name="connsiteY3" fmla="*/ 2229926 h 222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1988" h="2229926">
                <a:moveTo>
                  <a:pt x="0" y="0"/>
                </a:moveTo>
                <a:lnTo>
                  <a:pt x="2121988" y="0"/>
                </a:lnTo>
                <a:lnTo>
                  <a:pt x="2121988" y="2229926"/>
                </a:lnTo>
                <a:lnTo>
                  <a:pt x="0" y="2229926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55AA66F-C4B1-E34A-8E6B-F893310B2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000"/>
          <a:stretch>
            <a:fillRect/>
          </a:stretch>
        </p:blipFill>
        <p:spPr>
          <a:xfrm>
            <a:off x="6228080" y="2"/>
            <a:ext cx="4046220" cy="2194559"/>
          </a:xfrm>
          <a:custGeom>
            <a:avLst/>
            <a:gdLst>
              <a:gd name="connsiteX0" fmla="*/ 0 w 4046220"/>
              <a:gd name="connsiteY0" fmla="*/ 0 h 2194559"/>
              <a:gd name="connsiteX1" fmla="*/ 4046220 w 4046220"/>
              <a:gd name="connsiteY1" fmla="*/ 0 h 2194559"/>
              <a:gd name="connsiteX2" fmla="*/ 4046220 w 4046220"/>
              <a:gd name="connsiteY2" fmla="*/ 2194559 h 2194559"/>
              <a:gd name="connsiteX3" fmla="*/ 0 w 4046220"/>
              <a:gd name="connsiteY3" fmla="*/ 2194559 h 219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6220" h="2194559">
                <a:moveTo>
                  <a:pt x="0" y="0"/>
                </a:moveTo>
                <a:lnTo>
                  <a:pt x="4046220" y="0"/>
                </a:lnTo>
                <a:lnTo>
                  <a:pt x="4046220" y="2194559"/>
                </a:lnTo>
                <a:lnTo>
                  <a:pt x="0" y="2194559"/>
                </a:lnTo>
                <a:close/>
              </a:path>
            </a:pathLst>
          </a:cu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700ADD-BC9D-410F-D6AC-1D0E4F104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0000" b="30164"/>
          <a:stretch>
            <a:fillRect/>
          </a:stretch>
        </p:blipFill>
        <p:spPr>
          <a:xfrm>
            <a:off x="0" y="3923964"/>
            <a:ext cx="2194560" cy="2969402"/>
          </a:xfrm>
          <a:custGeom>
            <a:avLst/>
            <a:gdLst>
              <a:gd name="connsiteX0" fmla="*/ 0 w 2194560"/>
              <a:gd name="connsiteY0" fmla="*/ 0 h 2969402"/>
              <a:gd name="connsiteX1" fmla="*/ 2194560 w 2194560"/>
              <a:gd name="connsiteY1" fmla="*/ 0 h 2969402"/>
              <a:gd name="connsiteX2" fmla="*/ 2194560 w 2194560"/>
              <a:gd name="connsiteY2" fmla="*/ 2969402 h 2969402"/>
              <a:gd name="connsiteX3" fmla="*/ 0 w 2194560"/>
              <a:gd name="connsiteY3" fmla="*/ 2969402 h 296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0" h="2969402">
                <a:moveTo>
                  <a:pt x="0" y="0"/>
                </a:moveTo>
                <a:lnTo>
                  <a:pt x="2194560" y="0"/>
                </a:lnTo>
                <a:lnTo>
                  <a:pt x="2194560" y="2969402"/>
                </a:lnTo>
                <a:lnTo>
                  <a:pt x="0" y="2969402"/>
                </a:lnTo>
                <a:close/>
              </a:path>
            </a:pathLst>
          </a:cu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9091067-F6AB-B1C8-2F06-423B82E6E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807" y="1049447"/>
            <a:ext cx="5910270" cy="5094386"/>
          </a:xfrm>
        </p:spPr>
        <p:txBody>
          <a:bodyPr rIns="0" anchor="ctr"/>
          <a:lstStyle>
            <a:lvl1pPr>
              <a:defRPr sz="7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4F7BB3-A204-D529-DD36-39D4311F35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55077" y="1049447"/>
            <a:ext cx="4922837" cy="509438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2800" b="0"/>
            </a:lvl1pPr>
            <a:lvl2pPr>
              <a:lnSpc>
                <a:spcPct val="100000"/>
              </a:lnSpc>
              <a:spcBef>
                <a:spcPts val="1000"/>
              </a:spcBef>
              <a:defRPr sz="2400" b="0"/>
            </a:lvl2pPr>
            <a:lvl3pPr>
              <a:lnSpc>
                <a:spcPct val="100000"/>
              </a:lnSpc>
              <a:spcBef>
                <a:spcPts val="1000"/>
              </a:spcBef>
              <a:defRPr sz="2000" b="0"/>
            </a:lvl3pPr>
            <a:lvl4pPr>
              <a:lnSpc>
                <a:spcPct val="100000"/>
              </a:lnSpc>
              <a:spcBef>
                <a:spcPts val="1000"/>
              </a:spcBef>
              <a:defRPr sz="1800" b="0"/>
            </a:lvl4pPr>
            <a:lvl5pPr>
              <a:lnSpc>
                <a:spcPct val="100000"/>
              </a:lnSpc>
              <a:spcBef>
                <a:spcPts val="1000"/>
              </a:spcBef>
              <a:defRPr sz="16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33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5011113" cy="5048974"/>
          </a:xfrm>
        </p:spPr>
        <p:txBody>
          <a:bodyPr lIns="0"/>
          <a:lstStyle>
            <a:lvl1pPr>
              <a:defRPr sz="44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3200" b="1" i="0">
                <a:solidFill>
                  <a:schemeClr val="bg1"/>
                </a:solidFill>
                <a:latin typeface="+mn-lt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70317" y="1091885"/>
            <a:ext cx="5130734" cy="5048973"/>
          </a:xfrm>
        </p:spPr>
        <p:txBody>
          <a:bodyPr>
            <a:normAutofit/>
          </a:bodyPr>
          <a:lstStyle>
            <a:lvl1pPr marL="457200" indent="-4572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sz="2800" b="0"/>
            </a:lvl1pPr>
            <a:lvl2pPr marL="8001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sz="2400" b="0"/>
            </a:lvl2pPr>
            <a:lvl3pPr marL="12573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sz="2000" b="0"/>
            </a:lvl3pPr>
            <a:lvl4pPr marL="17145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sz="1800" b="0"/>
            </a:lvl4pPr>
            <a:lvl5pPr marL="2057400" indent="-2286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sz="16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10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7472374" cy="1913892"/>
          </a:xfrm>
        </p:spPr>
        <p:txBody>
          <a:bodyPr lIns="0"/>
          <a:lstStyle>
            <a:lvl1pPr>
              <a:defRPr sz="44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3200" b="1" i="0">
                <a:solidFill>
                  <a:schemeClr val="bg1"/>
                </a:solidFill>
                <a:latin typeface="+mn-lt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6723" y="3152220"/>
            <a:ext cx="6977077" cy="326401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sz="2800" b="0"/>
            </a:lvl1pPr>
            <a:lvl2pPr marL="45720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sz="2400" b="0"/>
            </a:lvl2pPr>
            <a:lvl3pPr marL="91440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sz="2000" b="0"/>
            </a:lvl3pPr>
            <a:lvl4pPr marL="137160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sz="1800" b="0"/>
            </a:lvl4pPr>
            <a:lvl5pPr marL="182880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sz="16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D50F62-7F43-2FBB-55E3-23F6293970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39100" y="1096963"/>
            <a:ext cx="4152900" cy="57610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464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18A9A4E-F149-44F8-9FAE-8ABA2BD26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00"/>
          <a:stretch>
            <a:fillRect/>
          </a:stretch>
        </p:blipFill>
        <p:spPr>
          <a:xfrm flipV="1">
            <a:off x="1881504" y="4663441"/>
            <a:ext cx="4389120" cy="2194559"/>
          </a:xfrm>
          <a:custGeom>
            <a:avLst/>
            <a:gdLst>
              <a:gd name="connsiteX0" fmla="*/ 0 w 4389120"/>
              <a:gd name="connsiteY0" fmla="*/ 0 h 2194559"/>
              <a:gd name="connsiteX1" fmla="*/ 4389120 w 4389120"/>
              <a:gd name="connsiteY1" fmla="*/ 0 h 2194559"/>
              <a:gd name="connsiteX2" fmla="*/ 4389120 w 4389120"/>
              <a:gd name="connsiteY2" fmla="*/ 2194559 h 2194559"/>
              <a:gd name="connsiteX3" fmla="*/ 0 w 4389120"/>
              <a:gd name="connsiteY3" fmla="*/ 2194559 h 219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9120" h="2194559">
                <a:moveTo>
                  <a:pt x="0" y="0"/>
                </a:moveTo>
                <a:lnTo>
                  <a:pt x="4389120" y="0"/>
                </a:lnTo>
                <a:lnTo>
                  <a:pt x="4389120" y="2194559"/>
                </a:lnTo>
                <a:lnTo>
                  <a:pt x="0" y="2194559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44170C3-9FB6-324B-DD88-972B181F5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956" r="-1"/>
          <a:stretch/>
        </p:blipFill>
        <p:spPr>
          <a:xfrm flipH="1">
            <a:off x="10185174" y="1234440"/>
            <a:ext cx="2024907" cy="4389120"/>
          </a:xfrm>
          <a:custGeom>
            <a:avLst/>
            <a:gdLst>
              <a:gd name="connsiteX0" fmla="*/ 0 w 2916372"/>
              <a:gd name="connsiteY0" fmla="*/ 0 h 4389120"/>
              <a:gd name="connsiteX1" fmla="*/ 2916372 w 2916372"/>
              <a:gd name="connsiteY1" fmla="*/ 0 h 4389120"/>
              <a:gd name="connsiteX2" fmla="*/ 2916372 w 2916372"/>
              <a:gd name="connsiteY2" fmla="*/ 4389120 h 4389120"/>
              <a:gd name="connsiteX3" fmla="*/ 0 w 2916372"/>
              <a:gd name="connsiteY3" fmla="*/ 438912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372" h="4389120">
                <a:moveTo>
                  <a:pt x="0" y="0"/>
                </a:moveTo>
                <a:lnTo>
                  <a:pt x="2916372" y="0"/>
                </a:lnTo>
                <a:lnTo>
                  <a:pt x="2916372" y="4389120"/>
                </a:lnTo>
                <a:lnTo>
                  <a:pt x="0" y="4389120"/>
                </a:lnTo>
                <a:close/>
              </a:path>
            </a:pathLst>
          </a:cu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1091CD0-1D83-5BBE-A26C-2D7EAF858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529" t="-1" b="51667"/>
          <a:stretch/>
        </p:blipFill>
        <p:spPr>
          <a:xfrm flipV="1">
            <a:off x="0" y="-1"/>
            <a:ext cx="3839210" cy="2055127"/>
          </a:xfrm>
          <a:custGeom>
            <a:avLst/>
            <a:gdLst>
              <a:gd name="connsiteX0" fmla="*/ 0 w 3839210"/>
              <a:gd name="connsiteY0" fmla="*/ 0 h 3261166"/>
              <a:gd name="connsiteX1" fmla="*/ 3839210 w 3839210"/>
              <a:gd name="connsiteY1" fmla="*/ 0 h 3261166"/>
              <a:gd name="connsiteX2" fmla="*/ 3839210 w 3839210"/>
              <a:gd name="connsiteY2" fmla="*/ 3261166 h 3261166"/>
              <a:gd name="connsiteX3" fmla="*/ 0 w 3839210"/>
              <a:gd name="connsiteY3" fmla="*/ 3261166 h 326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210" h="3261166">
                <a:moveTo>
                  <a:pt x="0" y="0"/>
                </a:moveTo>
                <a:lnTo>
                  <a:pt x="3839210" y="0"/>
                </a:lnTo>
                <a:lnTo>
                  <a:pt x="3839210" y="3261166"/>
                </a:lnTo>
                <a:lnTo>
                  <a:pt x="0" y="3261166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5" y="1097237"/>
            <a:ext cx="11076631" cy="2885630"/>
          </a:xfrm>
        </p:spPr>
        <p:txBody>
          <a:bodyPr lIns="0" rIns="0"/>
          <a:lstStyle>
            <a:lvl1pPr>
              <a:defRPr sz="72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05300" y="4059067"/>
            <a:ext cx="7338056" cy="269225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sz="2800" b="0"/>
            </a:lvl1pPr>
            <a:lvl2pPr marL="457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sz="2400" b="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sz="2000" b="0"/>
            </a:lvl3pPr>
            <a:lvl4pPr marL="1371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sz="1800" b="0"/>
            </a:lvl4pPr>
            <a:lvl5pPr marL="1828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sz="16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5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5011113" cy="5048974"/>
          </a:xfrm>
        </p:spPr>
        <p:txBody>
          <a:bodyPr lIns="0"/>
          <a:lstStyle>
            <a:lvl1pPr>
              <a:defRPr sz="44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3200" b="1" i="0">
                <a:solidFill>
                  <a:schemeClr val="bg1"/>
                </a:solidFill>
                <a:latin typeface="+mn-lt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70316" y="1091885"/>
            <a:ext cx="5273043" cy="5056747"/>
          </a:xfrm>
        </p:spPr>
        <p:txBody>
          <a:bodyPr>
            <a:normAutofit/>
          </a:bodyPr>
          <a:lstStyle>
            <a:lvl1pPr marL="347472" indent="-34747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800" b="0"/>
            </a:lvl1pPr>
            <a:lvl2pPr marL="8001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400" b="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3pPr>
            <a:lvl4pPr marL="17145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 b="0"/>
            </a:lvl4pPr>
            <a:lvl5pPr marL="2114550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11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65" y="3870960"/>
            <a:ext cx="11533835" cy="2941320"/>
          </a:xfrm>
        </p:spPr>
        <p:txBody>
          <a:bodyPr lIns="0" tIns="0" rIns="0" bIns="0" anchor="ctr"/>
          <a:lstStyle>
            <a:lvl1pPr>
              <a:lnSpc>
                <a:spcPct val="75000"/>
              </a:lnSpc>
              <a:spcBef>
                <a:spcPts val="1000"/>
              </a:spcBef>
              <a:spcAft>
                <a:spcPts val="600"/>
              </a:spcAft>
              <a:defRPr sz="7200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506222-0BCA-9701-399C-0CF92FA231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112500" cy="37719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9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+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/>
          <a:lstStyle>
            <a:lvl1pPr>
              <a:defRPr sz="44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3200" b="1" i="0">
                <a:solidFill>
                  <a:schemeClr val="bg1"/>
                </a:solidFill>
                <a:latin typeface="+mn-lt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0DABCC-5F7F-4B44-B780-46F5D46079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33638"/>
            <a:ext cx="5821363" cy="39671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57926" y="2433005"/>
            <a:ext cx="5303523" cy="3967795"/>
          </a:xfrm>
        </p:spPr>
        <p:txBody>
          <a:bodyPr>
            <a:normAutofit/>
          </a:bodyPr>
          <a:lstStyle>
            <a:lvl1pPr marL="347472" indent="-34747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 b="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 b="0"/>
            </a:lvl3pPr>
            <a:lvl4pPr marL="17145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400" b="0"/>
            </a:lvl4pPr>
            <a:lvl5pPr marL="2114550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/>
          <a:lstStyle>
            <a:lvl1pPr>
              <a:defRPr sz="44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3200" b="1" i="0">
                <a:solidFill>
                  <a:schemeClr val="bg1"/>
                </a:solidFill>
                <a:latin typeface="+mn-lt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C631A2C5-44A9-8EF8-E747-353DD34AB2E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6726" y="2392441"/>
            <a:ext cx="5303523" cy="3967795"/>
          </a:xfrm>
        </p:spPr>
        <p:txBody>
          <a:bodyPr>
            <a:normAutofit/>
          </a:bodyPr>
          <a:lstStyle>
            <a:lvl1pPr marL="347472" indent="-347472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 b="0"/>
            </a:lvl2pPr>
            <a:lvl3pPr marL="12573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 b="0"/>
            </a:lvl3pPr>
            <a:lvl4pPr marL="17145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400" b="0"/>
            </a:lvl4pPr>
            <a:lvl5pPr marL="2114550" indent="-28575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67472" y="2392441"/>
            <a:ext cx="5303523" cy="396779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None/>
              <a:defRPr sz="2000" b="0"/>
            </a:lvl1pPr>
            <a:lvl2pPr marL="34747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2pPr>
            <a:lvl3pPr marL="71323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3pPr>
            <a:lvl4pPr marL="107899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4pPr>
            <a:lvl5pPr marL="1837944" indent="-28575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1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/>
          <a:lstStyle>
            <a:lvl1pPr>
              <a:defRPr sz="4400" spc="-1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3200" b="1" i="0">
                <a:solidFill>
                  <a:schemeClr val="bg1"/>
                </a:solidFill>
                <a:latin typeface="+mn-lt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C631A2C5-44A9-8EF8-E747-353DD34AB2E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1487" y="2392441"/>
            <a:ext cx="3456633" cy="3967795"/>
          </a:xfrm>
        </p:spPr>
        <p:txBody>
          <a:bodyPr>
            <a:normAutofit/>
          </a:bodyPr>
          <a:lstStyle>
            <a:lvl1pPr marL="347472" indent="-347472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 b="0"/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 b="0"/>
            </a:lvl3pPr>
            <a:lvl4pPr marL="17145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400" b="0"/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1538" y="2392441"/>
            <a:ext cx="6969458" cy="396779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None/>
              <a:defRPr sz="2000" b="0"/>
            </a:lvl1pPr>
            <a:lvl2pPr marL="34747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2pPr>
            <a:lvl3pPr marL="71323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3pPr>
            <a:lvl4pPr marL="107899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4pPr>
            <a:lvl5pPr marL="1837944" indent="-28575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2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4806" y="1432518"/>
            <a:ext cx="7958331" cy="22376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1808" y="3696004"/>
            <a:ext cx="7796540" cy="2379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88E8CDA-4B53-1285-4909-D3A5FB6B3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671" y="459077"/>
            <a:ext cx="2267211" cy="480363"/>
          </a:xfrm>
          <a:prstGeom prst="rect">
            <a:avLst/>
          </a:prstGeom>
        </p:spPr>
        <p:txBody>
          <a:bodyPr vert="horz" lIns="0" tIns="0" rIns="91440" bIns="18288" rtlCol="0" anchor="ctr"/>
          <a:lstStyle>
            <a:lvl1pPr algn="l">
              <a:defRPr sz="1200" b="1" i="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0A2341-0273-5256-69F5-7D63AFB9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9025" y="459081"/>
            <a:ext cx="789138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4000" b="1" i="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76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79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i="0" kern="1200" cap="none" spc="-300">
          <a:solidFill>
            <a:schemeClr val="bg1"/>
          </a:solidFill>
          <a:effectLst/>
          <a:latin typeface="+mj-lt"/>
          <a:ea typeface="+mj-ea"/>
          <a:cs typeface="Kalinga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sz="2000" b="1" i="0" kern="1200" spc="0">
          <a:solidFill>
            <a:schemeClr val="bg1"/>
          </a:solidFill>
          <a:effectLst/>
          <a:latin typeface="+mn-lt"/>
          <a:ea typeface="+mn-ea"/>
          <a:cs typeface="Kalinga" panose="020B0502040204020203" pitchFamily="34" charset="0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sz="1800" b="1" i="0" kern="1200" spc="0">
          <a:solidFill>
            <a:schemeClr val="bg1"/>
          </a:solidFill>
          <a:effectLst/>
          <a:latin typeface="+mn-lt"/>
          <a:ea typeface="+mn-ea"/>
          <a:cs typeface="Kalinga" panose="020B0502040204020203" pitchFamily="34" charset="0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sz="1600" b="1" i="0" kern="1200" spc="0">
          <a:solidFill>
            <a:schemeClr val="bg1"/>
          </a:solidFill>
          <a:effectLst/>
          <a:latin typeface="+mn-lt"/>
          <a:ea typeface="+mn-ea"/>
          <a:cs typeface="Kalinga" panose="020B0502040204020203" pitchFamily="34" charset="0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sz="1400" b="1" i="0" kern="1200" spc="0">
          <a:solidFill>
            <a:schemeClr val="bg1"/>
          </a:solidFill>
          <a:effectLst/>
          <a:latin typeface="+mn-lt"/>
          <a:ea typeface="+mn-ea"/>
          <a:cs typeface="Kalinga" panose="020B0502040204020203" pitchFamily="34" charset="0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sz="1200" b="1" i="0" kern="1200" spc="0">
          <a:solidFill>
            <a:schemeClr val="bg1"/>
          </a:solidFill>
          <a:effectLst/>
          <a:latin typeface="+mn-lt"/>
          <a:ea typeface="+mn-ea"/>
          <a:cs typeface="Kalinga" panose="020B0502040204020203" pitchFamily="34" charset="0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.adobe.com/th/images/say-goodbye/599750031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m.media-amazon.com/images/I/71VHvDt90qL.jpg" TargetMode="External"/><Relationship Id="rId3" Type="http://schemas.openxmlformats.org/officeDocument/2006/relationships/hyperlink" Target="https://i.ytimg.com/vi/BXK_B3ofwuE/maxresdefault.jpg" TargetMode="External"/><Relationship Id="rId7" Type="http://schemas.openxmlformats.org/officeDocument/2006/relationships/hyperlink" Target="https://today.usc.edu/wp-content/uploads/2024/09/Harris_Trump.jpg" TargetMode="External"/><Relationship Id="rId2" Type="http://schemas.openxmlformats.org/officeDocument/2006/relationships/hyperlink" Target="https://i.ytimg.com/vi/lF169EgagtU/hq720.jpg?sqp=-oaymwEhCK4FEIIDSFryq4qpAxMIARUAAAAAGAElAADIQj0AgKJD&amp;rs=AOn4CLAZx9VNO8yJE2rNsYj0X7J8QdmBXw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i.abcnewsfe.com/a/6e6d16df-eb73-40e1-8066-cb5cf32a8251/sean-combs-gty-jt-241010_1728585703212_hpMain.jpg" TargetMode="External"/><Relationship Id="rId5" Type="http://schemas.openxmlformats.org/officeDocument/2006/relationships/hyperlink" Target="https://juicemagazine.com/home/wp-content/uploads/2021/07/image006.jpg" TargetMode="External"/><Relationship Id="rId4" Type="http://schemas.openxmlformats.org/officeDocument/2006/relationships/hyperlink" Target="https://as1.ftcdn.net/v2/jpg/05/99/75/00/1000_F_599750031_KMpxb7KzL4ZFGF8cG4XJ1tNZQ2wEV8BH.jpg" TargetMode="External"/><Relationship Id="rId9" Type="http://schemas.openxmlformats.org/officeDocument/2006/relationships/hyperlink" Target="https://blogger.googleusercontent.com/img/b/R29vZ2xl/AVvXsEik_kdXgGQ3JqjsRpuCwIwE8WPbDA5cbW_MD9lq0dT9DicV7rlAZIn_Lm5Wo6_xNTN_i3kdUKo4vWUCUNRIJbgKxj70ldT1v6h1ZJHmYYW0vlUyIVwZiMLWEAe6RCe7LJXfCj8SaBLkm1BJ/s1600/Slide19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BDD8-0A72-E913-2448-3BA8443C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801" y="1140460"/>
            <a:ext cx="8001256" cy="5166360"/>
          </a:xfrm>
        </p:spPr>
        <p:txBody>
          <a:bodyPr/>
          <a:lstStyle/>
          <a:p>
            <a:r>
              <a:rPr lang="en-US" dirty="0">
                <a:cs typeface="Kalinga"/>
              </a:rPr>
              <a:t>Finley's Semester 1 Time Capsule!!!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EBE43-2260-ED27-6EE8-0BA1D3237347}"/>
              </a:ext>
            </a:extLst>
          </p:cNvPr>
          <p:cNvSpPr txBox="1"/>
          <p:nvPr/>
        </p:nvSpPr>
        <p:spPr>
          <a:xfrm>
            <a:off x="9869009" y="6488096"/>
            <a:ext cx="31367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Kalinga"/>
              </a:rPr>
              <a:t>By Finley McMahon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45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A39FBE-3DC4-DD64-8DE7-B5E9E4D5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26" y="1097238"/>
            <a:ext cx="11094723" cy="1207457"/>
          </a:xfrm>
        </p:spPr>
        <p:txBody>
          <a:bodyPr/>
          <a:lstStyle/>
          <a:p>
            <a:r>
              <a:rPr lang="en-US" dirty="0"/>
              <a:t>Something negative that I don’t want to experience again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7CC66-6AE4-881A-4115-D7B034F29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A group of kids waving&#10;&#10;Description automatically generated">
            <a:extLst>
              <a:ext uri="{FF2B5EF4-FFF2-40B4-BE49-F238E27FC236}">
                <a16:creationId xmlns:a16="http://schemas.microsoft.com/office/drawing/2014/main" id="{E2517260-CA8F-71C9-A90B-F81E0B913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4849" y="2751519"/>
            <a:ext cx="5329226" cy="3330766"/>
          </a:xfrm>
          <a:prstGeom prst="rect">
            <a:avLst/>
          </a:prstGeom>
        </p:spPr>
      </p:pic>
      <p:pic>
        <p:nvPicPr>
          <p:cNvPr id="13" name="Picture 1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DD21BBAE-F14F-3A3B-00F9-527FDAF8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81132" y="3166386"/>
            <a:ext cx="3318933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2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F6A38F-2E54-B8C3-32D6-B82FBE55A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26" y="1097238"/>
            <a:ext cx="11094723" cy="1207457"/>
          </a:xfrm>
        </p:spPr>
        <p:txBody>
          <a:bodyPr/>
          <a:lstStyle/>
          <a:p>
            <a:r>
              <a:rPr lang="en-US" dirty="0"/>
              <a:t>Change!!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D3F4C-B10B-EE9D-B346-6E8645698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074" name="Picture 2" descr="Zion Wright Officially Joins Vans Skateboarding Team – Juice Magazine">
            <a:extLst>
              <a:ext uri="{FF2B5EF4-FFF2-40B4-BE49-F238E27FC236}">
                <a16:creationId xmlns:a16="http://schemas.microsoft.com/office/drawing/2014/main" id="{F262857F-D304-A16E-35C4-23AEE965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33" y="1899962"/>
            <a:ext cx="5790307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No sign outline">
            <a:extLst>
              <a:ext uri="{FF2B5EF4-FFF2-40B4-BE49-F238E27FC236}">
                <a16:creationId xmlns:a16="http://schemas.microsoft.com/office/drawing/2014/main" id="{2192C577-ECAC-F058-1208-3340961D9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2686" y="248962"/>
            <a:ext cx="71628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63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2BFF60-B30F-FD20-126F-8716386C1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26" y="1097238"/>
            <a:ext cx="11094723" cy="1207457"/>
          </a:xfrm>
        </p:spPr>
        <p:txBody>
          <a:bodyPr/>
          <a:lstStyle/>
          <a:p>
            <a:r>
              <a:rPr lang="en-US" dirty="0"/>
              <a:t>Creativity!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20A46-B1AC-439F-2C1A-17DFC862A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098" name="Picture 2" descr="Amazon.com : Post-it Notes 3x3 in 5 Pads America's #1 Favorite Sticky  Notes, Poptimistic, Bright Colors, Clean Removal, Recyclable (655-5UC) :  Sticky ...">
            <a:extLst>
              <a:ext uri="{FF2B5EF4-FFF2-40B4-BE49-F238E27FC236}">
                <a16:creationId xmlns:a16="http://schemas.microsoft.com/office/drawing/2014/main" id="{A58EC1E0-0DB8-B36D-7275-2C475DF1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2913"/>
            <a:ext cx="4135348" cy="413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rintable Teacher Sticky Notes | Sara J Creations">
            <a:extLst>
              <a:ext uri="{FF2B5EF4-FFF2-40B4-BE49-F238E27FC236}">
                <a16:creationId xmlns:a16="http://schemas.microsoft.com/office/drawing/2014/main" id="{CB4F1E74-A42F-48F6-8B04-40F1F8B20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53" y="1982912"/>
            <a:ext cx="4135347" cy="41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92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D60B-8B19-52A7-BC83-3566A4C8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07" y="1049447"/>
            <a:ext cx="5910270" cy="5094386"/>
          </a:xfrm>
        </p:spPr>
        <p:txBody>
          <a:bodyPr/>
          <a:lstStyle/>
          <a:p>
            <a:r>
              <a:rPr lang="en-US" dirty="0"/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291591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C58855-4953-D542-A568-2D4CE40F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Links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D633B-C280-744E-63FA-D64E93269910}"/>
              </a:ext>
            </a:extLst>
          </p:cNvPr>
          <p:cNvSpPr txBox="1"/>
          <p:nvPr/>
        </p:nvSpPr>
        <p:spPr>
          <a:xfrm>
            <a:off x="566726" y="1790700"/>
            <a:ext cx="11295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2"/>
              </a:rPr>
              <a:t>Don Toliver Concert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3"/>
              </a:rPr>
              <a:t>Chapman University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4"/>
              </a:rPr>
              <a:t>Goodbye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5"/>
              </a:rPr>
              <a:t>Skateboarding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6"/>
              </a:rPr>
              <a:t>Diddy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7"/>
              </a:rPr>
              <a:t>Trump Vs. Harris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8"/>
              </a:rPr>
              <a:t>Sticky notes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9"/>
              </a:rPr>
              <a:t>Sticky notes Pt. 2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6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4B515DA-B5BA-1D54-0138-5A9DBF40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54" y="1476379"/>
            <a:ext cx="5011113" cy="5048974"/>
          </a:xfrm>
        </p:spPr>
        <p:txBody>
          <a:bodyPr/>
          <a:lstStyle/>
          <a:p>
            <a:r>
              <a:rPr lang="en-US" dirty="0"/>
              <a:t>Things that happened this semester: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010E8-1DAC-D1A8-367B-24A839DD6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 descr="A group of women standing in a field&#10;&#10;Description automatically generated">
            <a:extLst>
              <a:ext uri="{FF2B5EF4-FFF2-40B4-BE49-F238E27FC236}">
                <a16:creationId xmlns:a16="http://schemas.microsoft.com/office/drawing/2014/main" id="{F79F4355-2F7D-2CF7-0E68-59B96570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053" y="3713355"/>
            <a:ext cx="1951463" cy="26019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couple of people sleeping on a bed&#10;&#10;Description automatically generated">
            <a:extLst>
              <a:ext uri="{FF2B5EF4-FFF2-40B4-BE49-F238E27FC236}">
                <a16:creationId xmlns:a16="http://schemas.microsoft.com/office/drawing/2014/main" id="{E180BAC7-52E5-257B-916E-85B5FDEA3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90" b="27043"/>
          <a:stretch/>
        </p:blipFill>
        <p:spPr>
          <a:xfrm>
            <a:off x="7226313" y="3713355"/>
            <a:ext cx="2556011" cy="26124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group of women standing together in a field&#10;&#10;Description automatically generated">
            <a:extLst>
              <a:ext uri="{FF2B5EF4-FFF2-40B4-BE49-F238E27FC236}">
                <a16:creationId xmlns:a16="http://schemas.microsoft.com/office/drawing/2014/main" id="{C0C25D56-34A1-8D9B-5466-8B5B40EE3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409" y="3717153"/>
            <a:ext cx="2556011" cy="25981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A person holding a person in her arms&#10;&#10;Description automatically generated">
            <a:extLst>
              <a:ext uri="{FF2B5EF4-FFF2-40B4-BE49-F238E27FC236}">
                <a16:creationId xmlns:a16="http://schemas.microsoft.com/office/drawing/2014/main" id="{93A1A4B6-59A3-D9E8-A9C1-C90D56729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97" y="3713356"/>
            <a:ext cx="1951463" cy="26019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group of women sitting on a blanket&#10;&#10;Description automatically generated">
            <a:extLst>
              <a:ext uri="{FF2B5EF4-FFF2-40B4-BE49-F238E27FC236}">
                <a16:creationId xmlns:a16="http://schemas.microsoft.com/office/drawing/2014/main" id="{9F49C06D-188E-8F8B-5EC6-8EC105D863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803"/>
          <a:stretch/>
        </p:blipFill>
        <p:spPr>
          <a:xfrm>
            <a:off x="9972217" y="3712705"/>
            <a:ext cx="2088819" cy="260194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8136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383005-6806-C93D-146B-7170E753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3" y="1152347"/>
            <a:ext cx="7472374" cy="1913892"/>
          </a:xfrm>
        </p:spPr>
        <p:txBody>
          <a:bodyPr/>
          <a:lstStyle/>
          <a:p>
            <a:r>
              <a:rPr lang="en-US" dirty="0"/>
              <a:t>My friends came to visit!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D055C-9390-5B99-3A56-16D5ABAC3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Placeholder 7" descr="A person and a child standing in front of a car&#10;&#10;Description automatically generated">
            <a:extLst>
              <a:ext uri="{FF2B5EF4-FFF2-40B4-BE49-F238E27FC236}">
                <a16:creationId xmlns:a16="http://schemas.microsoft.com/office/drawing/2014/main" id="{3AB99C6D-1ED3-72EB-0B16-2F3B8367BC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943" b="1943"/>
          <a:stretch>
            <a:fillRect/>
          </a:stretch>
        </p:blipFill>
        <p:spPr>
          <a:xfrm rot="5400000">
            <a:off x="9536457" y="4190312"/>
            <a:ext cx="2864216" cy="2064698"/>
          </a:xfrm>
          <a:ln>
            <a:solidFill>
              <a:schemeClr val="bg1"/>
            </a:solidFill>
          </a:ln>
        </p:spPr>
      </p:pic>
      <p:pic>
        <p:nvPicPr>
          <p:cNvPr id="10" name="Picture 9" descr="Two women posing for a picture&#10;&#10;Description automatically generated">
            <a:extLst>
              <a:ext uri="{FF2B5EF4-FFF2-40B4-BE49-F238E27FC236}">
                <a16:creationId xmlns:a16="http://schemas.microsoft.com/office/drawing/2014/main" id="{D51891C3-A483-464E-95C5-4A0CEB863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6" y="2525583"/>
            <a:ext cx="30861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53DD6B1B-09A2-4F5B-9CB4-348EAA1E5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461" y="3791761"/>
            <a:ext cx="1620761" cy="28813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 descr="Two women posing for a picture&#10;&#10;Description automatically generated">
            <a:extLst>
              <a:ext uri="{FF2B5EF4-FFF2-40B4-BE49-F238E27FC236}">
                <a16:creationId xmlns:a16="http://schemas.microsoft.com/office/drawing/2014/main" id="{F1762221-6DF7-BFF2-4737-371B20512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421397" y="4151564"/>
            <a:ext cx="2884932" cy="21636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 descr="A person standing on a rock&#10;&#10;Description automatically generated">
            <a:extLst>
              <a:ext uri="{FF2B5EF4-FFF2-40B4-BE49-F238E27FC236}">
                <a16:creationId xmlns:a16="http://schemas.microsoft.com/office/drawing/2014/main" id="{C3A3FD15-C624-8187-8BE7-9AE942A6E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040950" y="4148797"/>
            <a:ext cx="2884933" cy="21637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560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74B5F-F73F-CB32-DD7F-8F2BEA950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CD78F4-4FDB-FBA8-98EC-D588BFBB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3" y="1152347"/>
            <a:ext cx="7472374" cy="1913892"/>
          </a:xfrm>
        </p:spPr>
        <p:txBody>
          <a:bodyPr/>
          <a:lstStyle/>
          <a:p>
            <a:r>
              <a:rPr lang="en-US" dirty="0"/>
              <a:t>I went to the San Diego Zoo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A279E-D636-7936-80D6-645172D3E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A tiger lying on its back in a glass enclosure&#10;&#10;Description automatically generated">
            <a:extLst>
              <a:ext uri="{FF2B5EF4-FFF2-40B4-BE49-F238E27FC236}">
                <a16:creationId xmlns:a16="http://schemas.microsoft.com/office/drawing/2014/main" id="{3D31D3FE-70CB-50DF-2A6E-4EFA32A4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237" y="2476500"/>
            <a:ext cx="5604933" cy="42037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person on a rope bridge&#10;&#10;Description automatically generated">
            <a:extLst>
              <a:ext uri="{FF2B5EF4-FFF2-40B4-BE49-F238E27FC236}">
                <a16:creationId xmlns:a16="http://schemas.microsoft.com/office/drawing/2014/main" id="{90F45CF4-CBAE-B8DC-375B-523DBD81B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70898" y="3101975"/>
            <a:ext cx="4203700" cy="29527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lizard in a terrarium&#10;&#10;Description automatically generated">
            <a:extLst>
              <a:ext uri="{FF2B5EF4-FFF2-40B4-BE49-F238E27FC236}">
                <a16:creationId xmlns:a16="http://schemas.microsoft.com/office/drawing/2014/main" id="{C1A13E51-9CC7-4921-5266-02E2DEC7D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33191" y="3101975"/>
            <a:ext cx="4203700" cy="2952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80382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A9EAE3-CC40-A890-5642-CE87AC22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26" y="1097238"/>
            <a:ext cx="11094723" cy="1207457"/>
          </a:xfrm>
        </p:spPr>
        <p:txBody>
          <a:bodyPr/>
          <a:lstStyle/>
          <a:p>
            <a:r>
              <a:rPr lang="en-US" dirty="0"/>
              <a:t>Thanksgiving!!!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B83C3-C7EF-4E6F-0F98-80C4061F7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 descr="A wooden board with food on it&#10;&#10;Description automatically generated">
            <a:extLst>
              <a:ext uri="{FF2B5EF4-FFF2-40B4-BE49-F238E27FC236}">
                <a16:creationId xmlns:a16="http://schemas.microsoft.com/office/drawing/2014/main" id="{81F5EE0E-0FED-E408-9ADB-7ADF7C13B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60" b="10741"/>
          <a:stretch/>
        </p:blipFill>
        <p:spPr>
          <a:xfrm>
            <a:off x="203200" y="1841500"/>
            <a:ext cx="3437930" cy="48895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Two bowls of food on a table&#10;&#10;Description automatically generated">
            <a:extLst>
              <a:ext uri="{FF2B5EF4-FFF2-40B4-BE49-F238E27FC236}">
                <a16:creationId xmlns:a16="http://schemas.microsoft.com/office/drawing/2014/main" id="{BE8434D0-4B8E-4E7F-5049-24B2205687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30" b="7339"/>
          <a:stretch/>
        </p:blipFill>
        <p:spPr>
          <a:xfrm rot="5400000">
            <a:off x="5641325" y="-340360"/>
            <a:ext cx="2403307" cy="37084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E8218940-1C4C-FBC6-07F0-2059CFAA7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942" y="2449056"/>
            <a:ext cx="3211458" cy="42819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8CB3EB17-EE36-88FC-9C62-2B327F260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300" y="2853567"/>
            <a:ext cx="4927856" cy="38774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3710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lide Number Placeholder 2">
            <a:extLst>
              <a:ext uri="{FF2B5EF4-FFF2-40B4-BE49-F238E27FC236}">
                <a16:creationId xmlns:a16="http://schemas.microsoft.com/office/drawing/2014/main" id="{B8140571-F10F-46C3-0CC9-3ECFE1636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/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1026" name="Picture 2" descr="Harris vs. Trump debate: USC experts available for comment - USC Today">
            <a:extLst>
              <a:ext uri="{FF2B5EF4-FFF2-40B4-BE49-F238E27FC236}">
                <a16:creationId xmlns:a16="http://schemas.microsoft.com/office/drawing/2014/main" id="{A9D6882E-DBEE-8E86-73E0-ABD3D1D3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r="13740" b="2"/>
          <a:stretch/>
        </p:blipFill>
        <p:spPr bwMode="auto">
          <a:xfrm>
            <a:off x="7740105" y="997689"/>
            <a:ext cx="3751837" cy="280691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  <p:pic>
        <p:nvPicPr>
          <p:cNvPr id="7" name="Content Placeholder 6" descr="A map of the united states&#10;&#10;Description automatically generated">
            <a:extLst>
              <a:ext uri="{FF2B5EF4-FFF2-40B4-BE49-F238E27FC236}">
                <a16:creationId xmlns:a16="http://schemas.microsoft.com/office/drawing/2014/main" id="{BB39BF62-B961-3AD0-5E4A-2FA1B172CFE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 l="3169" t="9309" r="5016" b="5676"/>
          <a:stretch/>
        </p:blipFill>
        <p:spPr>
          <a:xfrm>
            <a:off x="696394" y="997689"/>
            <a:ext cx="3759167" cy="2717301"/>
          </a:xfrm>
          <a:noFill/>
          <a:ln>
            <a:solidFill>
              <a:schemeClr val="bg1"/>
            </a:solidFill>
          </a:ln>
        </p:spPr>
      </p:pic>
      <p:pic>
        <p:nvPicPr>
          <p:cNvPr id="1028" name="Picture 4" descr="Sean 'Diddy' Combs accused of sexually ...">
            <a:extLst>
              <a:ext uri="{FF2B5EF4-FFF2-40B4-BE49-F238E27FC236}">
                <a16:creationId xmlns:a16="http://schemas.microsoft.com/office/drawing/2014/main" id="{91CD90ED-AA37-84EE-7F6A-BC442F63E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8272"/>
          <a:stretch/>
        </p:blipFill>
        <p:spPr bwMode="auto">
          <a:xfrm>
            <a:off x="696394" y="3713843"/>
            <a:ext cx="3755502" cy="26268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F4620F-2558-1488-780B-666E4BEE46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80" r="3009"/>
          <a:stretch/>
        </p:blipFill>
        <p:spPr>
          <a:xfrm>
            <a:off x="7736440" y="3713843"/>
            <a:ext cx="3755502" cy="26268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9DA64A-FDEB-1ABB-64B2-0BB39BBF5C1C}"/>
              </a:ext>
            </a:extLst>
          </p:cNvPr>
          <p:cNvSpPr txBox="1"/>
          <p:nvPr/>
        </p:nvSpPr>
        <p:spPr>
          <a:xfrm>
            <a:off x="4876800" y="157480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Election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02671-F105-CC14-9AD3-5D1EB4798C6B}"/>
              </a:ext>
            </a:extLst>
          </p:cNvPr>
          <p:cNvSpPr txBox="1"/>
          <p:nvPr/>
        </p:nvSpPr>
        <p:spPr>
          <a:xfrm>
            <a:off x="4668012" y="4365539"/>
            <a:ext cx="285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Diddy Allegations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C02354-F9E2-ADC0-3AE7-45BAA4EB6D76}"/>
              </a:ext>
            </a:extLst>
          </p:cNvPr>
          <p:cNvSpPr txBox="1"/>
          <p:nvPr/>
        </p:nvSpPr>
        <p:spPr>
          <a:xfrm>
            <a:off x="565079" y="208006"/>
            <a:ext cx="6256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News Highlights:</a:t>
            </a:r>
          </a:p>
        </p:txBody>
      </p:sp>
    </p:spTree>
    <p:extLst>
      <p:ext uri="{BB962C8B-B14F-4D97-AF65-F5344CB8AC3E}">
        <p14:creationId xmlns:p14="http://schemas.microsoft.com/office/powerpoint/2010/main" val="181275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DBB48-AF5E-026A-949B-C357D48C6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25" y="1275038"/>
            <a:ext cx="11094723" cy="1207457"/>
          </a:xfrm>
        </p:spPr>
        <p:txBody>
          <a:bodyPr anchor="t">
            <a:normAutofit/>
          </a:bodyPr>
          <a:lstStyle/>
          <a:p>
            <a:r>
              <a:rPr lang="en-US" sz="3700" dirty="0"/>
              <a:t>Things I wanted to happen but didn’t happen.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C455B-1010-EB0E-D061-D2BD100E3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2050" name="Picture 2" descr="About Chapman | Chapman University">
            <a:extLst>
              <a:ext uri="{FF2B5EF4-FFF2-40B4-BE49-F238E27FC236}">
                <a16:creationId xmlns:a16="http://schemas.microsoft.com/office/drawing/2014/main" id="{6E62345E-3A2B-4760-44AD-57890A82831D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" b="2"/>
          <a:stretch/>
        </p:blipFill>
        <p:spPr bwMode="auto">
          <a:xfrm>
            <a:off x="551487" y="2392441"/>
            <a:ext cx="6977073" cy="396779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  <p:pic>
        <p:nvPicPr>
          <p:cNvPr id="2052" name="Picture 4" descr="DON TOLIVER LIVE IN BROOKLYN NYC; HARDSTONE PSYCHO TOUR (FULL SET)">
            <a:extLst>
              <a:ext uri="{FF2B5EF4-FFF2-40B4-BE49-F238E27FC236}">
                <a16:creationId xmlns:a16="http://schemas.microsoft.com/office/drawing/2014/main" id="{A5695B6A-4F80-4B01-44AD-5FAA8B37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9" r="23587" b="2"/>
          <a:stretch/>
        </p:blipFill>
        <p:spPr bwMode="auto">
          <a:xfrm>
            <a:off x="8005773" y="2392440"/>
            <a:ext cx="3655675" cy="396779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96924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CC0E3D-0797-E09E-C1E6-507D0115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65" y="3870960"/>
            <a:ext cx="11533835" cy="2941320"/>
          </a:xfrm>
        </p:spPr>
        <p:txBody>
          <a:bodyPr/>
          <a:lstStyle/>
          <a:p>
            <a:r>
              <a:rPr lang="en-US" dirty="0"/>
              <a:t>What has touched me in a positive way this semester?</a:t>
            </a:r>
          </a:p>
        </p:txBody>
      </p:sp>
      <p:pic>
        <p:nvPicPr>
          <p:cNvPr id="11" name="Picture 10" descr="A sunset over a forest&#10;&#10;Description automatically generated">
            <a:extLst>
              <a:ext uri="{FF2B5EF4-FFF2-40B4-BE49-F238E27FC236}">
                <a16:creationId xmlns:a16="http://schemas.microsoft.com/office/drawing/2014/main" id="{8BF36938-26C2-09A0-9188-DF705B3E3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7625" y="675428"/>
            <a:ext cx="3276600" cy="24574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football field with a sunset in the background&#10;&#10;Description automatically generated">
            <a:extLst>
              <a:ext uri="{FF2B5EF4-FFF2-40B4-BE49-F238E27FC236}">
                <a16:creationId xmlns:a16="http://schemas.microsoft.com/office/drawing/2014/main" id="{49D0E166-959C-5680-9188-8418BA48F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265853"/>
            <a:ext cx="2457450" cy="3276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person standing on a cliff by the ocean&#10;&#10;Description automatically generated">
            <a:extLst>
              <a:ext uri="{FF2B5EF4-FFF2-40B4-BE49-F238E27FC236}">
                <a16:creationId xmlns:a16="http://schemas.microsoft.com/office/drawing/2014/main" id="{9AB91FEF-275E-3475-3E35-94497F3C9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265852"/>
            <a:ext cx="2486660" cy="33155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 descr="A sunset over a body of water&#10;&#10;Description automatically generated">
            <a:extLst>
              <a:ext uri="{FF2B5EF4-FFF2-40B4-BE49-F238E27FC236}">
                <a16:creationId xmlns:a16="http://schemas.microsoft.com/office/drawing/2014/main" id="{1B83430F-4CD9-0B96-0B1A-F08FBE1C6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360" y="265851"/>
            <a:ext cx="2486660" cy="33155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3441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5F52AC-D1B7-3CAE-FDB8-D58E1348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26" y="1097238"/>
            <a:ext cx="11094723" cy="1207457"/>
          </a:xfrm>
        </p:spPr>
        <p:txBody>
          <a:bodyPr/>
          <a:lstStyle/>
          <a:p>
            <a:r>
              <a:rPr lang="en-US" dirty="0"/>
              <a:t>And…</a:t>
            </a:r>
          </a:p>
        </p:txBody>
      </p:sp>
      <p:pic>
        <p:nvPicPr>
          <p:cNvPr id="8" name="Picture 7" descr="A person and person eating in a car&#10;&#10;Description automatically generated">
            <a:extLst>
              <a:ext uri="{FF2B5EF4-FFF2-40B4-BE49-F238E27FC236}">
                <a16:creationId xmlns:a16="http://schemas.microsoft.com/office/drawing/2014/main" id="{D2FC552F-6FB1-9C5D-2FB7-45FE5CA32D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782"/>
          <a:stretch/>
        </p:blipFill>
        <p:spPr>
          <a:xfrm>
            <a:off x="196265" y="3301044"/>
            <a:ext cx="2669998" cy="34131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person sitting in an airplane seat&#10;&#10;Description automatically generated">
            <a:extLst>
              <a:ext uri="{FF2B5EF4-FFF2-40B4-BE49-F238E27FC236}">
                <a16:creationId xmlns:a16="http://schemas.microsoft.com/office/drawing/2014/main" id="{6643987E-312C-00C8-3331-EFECA4E8F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14546" y="1272887"/>
            <a:ext cx="3279976" cy="24599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person and person sitting on a bench looking at the ocean&#10;&#10;Description automatically generated">
            <a:extLst>
              <a:ext uri="{FF2B5EF4-FFF2-40B4-BE49-F238E27FC236}">
                <a16:creationId xmlns:a16="http://schemas.microsoft.com/office/drawing/2014/main" id="{6F9CDC88-E023-3FBB-00D6-76F0ED349F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26"/>
          <a:stretch/>
        </p:blipFill>
        <p:spPr>
          <a:xfrm rot="5400000">
            <a:off x="5871246" y="3672605"/>
            <a:ext cx="3413116" cy="26699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person walking on a beach&#10;&#10;Description automatically generated">
            <a:extLst>
              <a:ext uri="{FF2B5EF4-FFF2-40B4-BE49-F238E27FC236}">
                <a16:creationId xmlns:a16="http://schemas.microsoft.com/office/drawing/2014/main" id="{58C26D28-5B66-8E1F-CBAE-85B3BEA94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880740" y="1307889"/>
            <a:ext cx="3559994" cy="26699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721261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TM45439525">
      <a:dk1>
        <a:srgbClr val="000000"/>
      </a:dk1>
      <a:lt1>
        <a:srgbClr val="FFFFFF"/>
      </a:lt1>
      <a:dk2>
        <a:srgbClr val="1F2D29"/>
      </a:dk2>
      <a:lt2>
        <a:srgbClr val="E6B32E"/>
      </a:lt2>
      <a:accent1>
        <a:srgbClr val="9F9CD8"/>
      </a:accent1>
      <a:accent2>
        <a:srgbClr val="ED95A2"/>
      </a:accent2>
      <a:accent3>
        <a:srgbClr val="8BB9E1"/>
      </a:accent3>
      <a:accent4>
        <a:srgbClr val="C33F51"/>
      </a:accent4>
      <a:accent5>
        <a:srgbClr val="004048"/>
      </a:accent5>
      <a:accent6>
        <a:srgbClr val="8EC0C1"/>
      </a:accent6>
      <a:hlink>
        <a:srgbClr val="6D9D9B"/>
      </a:hlink>
      <a:folHlink>
        <a:srgbClr val="6D8583"/>
      </a:folHlink>
    </a:clrScheme>
    <a:fontScheme name="Custom 116">
      <a:majorFont>
        <a:latin typeface="Kalinga"/>
        <a:ea typeface=""/>
        <a:cs typeface=""/>
      </a:majorFont>
      <a:minorFont>
        <a:latin typeface="Kalinga"/>
        <a:ea typeface=""/>
        <a:cs typeface="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439525_Win32_SL_V9" id="{1C1685F1-2AF6-4AF8-B809-5763D0E52941}" vid="{50BDB98F-F06A-48E8-BE85-F709AAFF09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092A700-1F12-4B49-8B92-E46F65D7C5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FDAA3C-64F6-49B0-A318-A9CB7B15C2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4AB7AA-D5F0-4687-88B1-6639480A31D2}">
  <ds:schemaRefs>
    <ds:schemaRef ds:uri="16c05727-aa75-4e4a-9b5f-8a80a1165891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sharepoint/v3"/>
    <ds:schemaRef ds:uri="http://purl.org/dc/dcmitype/"/>
    <ds:schemaRef ds:uri="71af3243-3dd4-4a8d-8c0d-dd76da1f02a5"/>
    <ds:schemaRef ds:uri="http://schemas.openxmlformats.org/package/2006/metadata/core-properties"/>
    <ds:schemaRef ds:uri="230e9df3-be65-4c73-a93b-d1236ebd677e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6108</TotalTime>
  <Words>105</Words>
  <Application>Microsoft Macintosh PowerPoint</Application>
  <PresentationFormat>Widescreen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Kalinga</vt:lpstr>
      <vt:lpstr>Wingdings</vt:lpstr>
      <vt:lpstr>Madison</vt:lpstr>
      <vt:lpstr>Finley's Semester 1 Time Capsule!!!</vt:lpstr>
      <vt:lpstr>Things that happened this semester:</vt:lpstr>
      <vt:lpstr>My friends came to visit!</vt:lpstr>
      <vt:lpstr>I went to the San Diego Zoo</vt:lpstr>
      <vt:lpstr>Thanksgiving!!!</vt:lpstr>
      <vt:lpstr>PowerPoint Presentation</vt:lpstr>
      <vt:lpstr>Things I wanted to happen but didn’t happen. </vt:lpstr>
      <vt:lpstr>What has touched me in a positive way this semester?</vt:lpstr>
      <vt:lpstr>And…</vt:lpstr>
      <vt:lpstr>Something negative that I don’t want to experience again</vt:lpstr>
      <vt:lpstr>Change!!</vt:lpstr>
      <vt:lpstr>Creativity!</vt:lpstr>
      <vt:lpstr>thank you!!</vt:lpstr>
      <vt:lpstr>Picture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Finley McMahon</cp:lastModifiedBy>
  <cp:revision>10</cp:revision>
  <dcterms:created xsi:type="dcterms:W3CDTF">2024-12-14T22:51:04Z</dcterms:created>
  <dcterms:modified xsi:type="dcterms:W3CDTF">2024-12-19T04:57:07Z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