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0" r:id="rId6"/>
    <p:sldId id="271" r:id="rId7"/>
    <p:sldId id="269" r:id="rId8"/>
    <p:sldId id="260" r:id="rId9"/>
    <p:sldId id="257" r:id="rId10"/>
    <p:sldId id="259" r:id="rId11"/>
    <p:sldId id="261" r:id="rId12"/>
    <p:sldId id="263" r:id="rId13"/>
    <p:sldId id="268" r:id="rId14"/>
    <p:sldId id="264" r:id="rId15"/>
    <p:sldId id="265" r:id="rId16"/>
    <p:sldId id="266" r:id="rId17"/>
    <p:sldId id="276" r:id="rId18"/>
    <p:sldId id="26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D2832C-3757-4501-8897-DE2E0253E2A8}" v="53" dt="2024-12-14T23:29:05.1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B4F7C-E6C5-85E6-95BA-EB8A64959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10D35A-13B6-3439-DC1E-57488AEC2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6FC6F-4543-3B88-BC57-22CC5555A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A2F05-DD6E-4FA1-AFF9-4686CDA4E4B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E320D-D446-C88C-9D6F-4BACBCAAE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28F00-4105-242B-B541-AF905668B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6062-28ED-498F-B8B3-6954807AB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18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6DC1-D518-EE92-0806-2FA5914AD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3E02E4-DB83-8CA0-B1B2-C90A7A4BCA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4C4CD-434C-DEA8-6B1B-AE0E1CB4F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A2F05-DD6E-4FA1-AFF9-4686CDA4E4B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6593A-995D-E62F-A6CE-BCEFDC480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573E3-DC24-9ABA-5578-317CD40E4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6062-28ED-498F-B8B3-6954807AB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24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9BF5BF-98DC-07B8-6282-49DC0C548E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8A6651-77AB-AB9C-ED91-6D69622A1A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675FC-B29E-30DC-C6F1-8E16A3AB0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A2F05-DD6E-4FA1-AFF9-4686CDA4E4B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F020C-301A-3733-5A45-D08E4CA0F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D6930-CD96-67C4-9FE0-33FE8BB72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6062-28ED-498F-B8B3-6954807AB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7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22229-BB8E-E131-052D-2B74878DF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B611F-2C1A-CC02-2B7B-7F69B5E5D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702FE-366C-6906-6B2F-016CCAFA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A2F05-DD6E-4FA1-AFF9-4686CDA4E4B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A4308-43EA-A5B2-2CDC-8D343FE10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1A082-B58D-C3FC-372E-E91FF6601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6062-28ED-498F-B8B3-6954807AB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9AD52-12C4-0C8D-90A4-A4413E6E9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B5B6D-500B-FC6F-A2E4-A14B97D22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260C3-2B47-5C94-5EB9-2AB11563D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A2F05-DD6E-4FA1-AFF9-4686CDA4E4B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9386C-E137-5F69-D214-2F137E35D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A4A28-D81A-2D63-BF64-AB799E1C8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6062-28ED-498F-B8B3-6954807AB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14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B169E-484F-C26C-6E00-000E0E6EB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F8179-BD64-3BD4-09D0-B1F886D4F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ABC1F2-AB91-92CA-8A8B-CD3717F1B0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80337-2E63-6C86-AEEC-41318569C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A2F05-DD6E-4FA1-AFF9-4686CDA4E4B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376D0-9F3E-5502-2F7D-EB581DFEF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8157A1-CE14-9B7A-1E43-1FDDC425B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6062-28ED-498F-B8B3-6954807AB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59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F88BB-BAAB-999E-9908-672524FB8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8B033B-49A8-B313-1209-49EFB54C7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2C4C01-8629-94B9-BD07-DA9E1AD71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330C64-770A-EE9F-BF55-6F3AC2314D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C452E8-0E78-7809-8767-944ED454C8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DE7BCF-156E-5801-79BA-7AF71B235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A2F05-DD6E-4FA1-AFF9-4686CDA4E4B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4ABD07-DB8F-661A-187E-49D834BCB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DBE677-556E-DD4E-EF4A-226CE07E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6062-28ED-498F-B8B3-6954807AB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77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D3B9F-247F-9B97-9945-A9CA4ED94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EEDE59-4BF7-1127-9DF5-C05BCBC25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A2F05-DD6E-4FA1-AFF9-4686CDA4E4B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E64259-432E-C22F-7204-F02E58EFD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1CA712-9970-9E97-538F-C518E875A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6062-28ED-498F-B8B3-6954807AB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8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5D0EB6-B911-62FD-7801-055500A6A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A2F05-DD6E-4FA1-AFF9-4686CDA4E4B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286881-FF9E-97FE-9B78-6621BB8B9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255D5-2627-5BBE-A241-36E2C9755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6062-28ED-498F-B8B3-6954807AB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4AACA-35F8-9224-CF22-1C7420C87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26C01-E4F4-F5A6-D1FD-E51EC9EAB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D67EC6-B6BD-5055-BD88-1948E68E1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2B56AC-B852-EB95-064E-335941993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A2F05-DD6E-4FA1-AFF9-4686CDA4E4B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B8888D-5A1E-CC56-10F9-7B3B227B9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1853EF-AD4A-12F7-3A7A-F66E57C5C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6062-28ED-498F-B8B3-6954807AB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79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BC7CC-1B4A-1558-E2CD-9254D6582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10C1C5-C1B0-768D-1B98-C1C9D27307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B84D4-FB35-4C5E-F263-7119F3062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C53DD-CF58-5CE1-400A-330D914B2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A2F05-DD6E-4FA1-AFF9-4686CDA4E4B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07FF8-3DBD-EEAF-CE23-E8D0B7C80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F4E410-1180-AA81-7B02-F216BA755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6062-28ED-498F-B8B3-6954807AB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9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F7BD1F-F55A-4160-7B01-AF595CDB6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460740-25BD-FE66-23C6-C0EC3FE84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43FFC-22E1-A6EC-6CAF-E1FBC047D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9A2F05-DD6E-4FA1-AFF9-4686CDA4E4B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88DEE-1000-7B71-B848-ED5553C6FA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895CC-9274-51A3-E307-56402EB6ED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9D6062-28ED-498F-B8B3-6954807AB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8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risis_in_Venezuela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orinocotribune.com/venezuela-opposition-uses-hatred-as-electoral-strategy/" TargetMode="Externa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677BAFB-3BD3-41BB-9107-FAE224AE2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6823A9B-C188-42D4-847C-3AD928DB1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42784" y="253140"/>
            <a:ext cx="6184555" cy="618455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B557F3-1A0C-4749-A6DB-EAC082DF3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4848" y="253140"/>
            <a:ext cx="6184555" cy="6184555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D55AA6-3751-494F-868A-DCEDC5CE8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03723" y="136525"/>
            <a:ext cx="6184555" cy="618455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1664D9-0C50-EC61-6E0C-EEEF3D81F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1400" y="965580"/>
            <a:ext cx="5204489" cy="3160593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USD Fall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4D716-A37B-D397-3F5A-A4B8B4DD4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0817" y="4409960"/>
            <a:ext cx="4508641" cy="1116414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My first semester at USD</a:t>
            </a:r>
          </a:p>
        </p:txBody>
      </p:sp>
      <p:sp>
        <p:nvSpPr>
          <p:cNvPr id="16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D82AB1B2-7970-42CF-8BF5-567C69E9F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20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80947" y="1755501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C10FB9CA-E7FA-462C-B537-F1224ED1A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8469AE7-A75B-4F37-850B-EF5974ABE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8" name="Graphic 4">
            <a:extLst>
              <a:ext uri="{FF2B5EF4-FFF2-40B4-BE49-F238E27FC236}">
                <a16:creationId xmlns:a16="http://schemas.microsoft.com/office/drawing/2014/main" id="{63301095-70B2-49AA-8DA9-A35629AD6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97506" y="4175798"/>
            <a:ext cx="1861486" cy="1861665"/>
            <a:chOff x="5734053" y="3067000"/>
            <a:chExt cx="724484" cy="724549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218E08C-0BEA-45C2-8C09-4141DDDA0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067000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32F6090-14E0-44C6-B9FC-C91047BCD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DB9402B-335C-4892-9E7C-C400E95BE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7A4371D-4448-409A-93F3-0C92E3EB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80149CB-4B8F-4FD1-AC5E-25670C9EA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2D49A1A-35B0-4620-9D1E-A782A0E97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FF46F08-B1E4-44C1-BD4A-4191D6EAD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DB16610-3D81-4E5C-850D-5D1245C0D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2624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05501B2-83AC-4299-BE5A-8CA16B408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2624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7CF1B90-3B3A-403E-A94F-8B82945D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6A1CBA9-4AC1-4C42-9429-3FF31DF28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1318D9B-FD39-402A-ADFA-0E6CC789A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33FB08F-B346-47C0-A7CD-1DE53E6C0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12624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93AD6F2-6408-4A8E-9749-CB7388EF3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15D9D2F-1568-4BE3-A54A-69F52492B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85393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AB547A7-0D80-491F-98B4-C6B7CC4FC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E2693CD-DAF5-4B26-9A2F-17673BF3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96EEE12-952A-4693-B161-D7071D601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4228DCC-1611-4BDC-90AA-231F67EB1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A163C3C-D3DF-461F-B6A8-90C7C227D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D021D29-2980-41C3-AB83-DA93C105B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C09C1FA-1A9D-49A7-9D73-8B777140A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244637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B8D8CD4-7B9B-48A5-BC59-0CB859354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24463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24D0A27-A8B0-4020-9399-24127726E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68E8EBA-9F8C-4650-B9BE-38A0A56BC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A460BB3-2605-4AA2-AE1D-B9FB61EBF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E2E38EE-DBBE-4CC1-9498-E7193E1B2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2446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F191D5C-7D2A-4408-A8F2-389D2360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8F7193B-B379-4921-9F17-1841D506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03786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4C5E53C-6003-4F74-B1CA-C7EA1E499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B97B2B1-1CF5-46A5-940D-AB8F57F59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783F4F1-D8CE-4453-B79B-AD976E272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6A7A4C9-F24F-4F00-A2FA-29E788A0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694A32-59D6-46E3-8CE4-E4C485C2C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83EBB4C-28FF-41C6-90D6-5F30FC086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707659D-8AE9-49B5-AB29-ECC099F49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63031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C987ECC-9573-46EA-9C4A-7C3CAE39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6302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DAF6708-18C2-4082-B024-6CEA32AE0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2CBB5AE-39E2-4D9B-A834-64D31B003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592DE98-77BF-4E8E-AEB4-1934207BA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AF5D9A0-BA94-4D2B-8479-26C55355B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63031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CAA6A8E-7ACF-4EF7-AAD6-734A009D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3DD3695-F212-4BAD-BBB3-EC1F62474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22181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B1B3ECB-7594-4C5C-B62B-E686C0A89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EE54C3C-D9E5-4782-B8F6-058EB2D63E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AE78EEE-DC43-44E1-AB47-ACB80F94B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47D67EF-1141-4582-866E-FE02FB236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9ECC931-60A1-4628-A34B-4B68DA3CC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587D2BE-3417-44AE-BEEF-57F88CEC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CEB2ED3-A08D-4286-B75D-893289F3F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C7DB7BB-8173-4377-85B0-032B7BDAB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EF69B4-3F48-4509-8BF8-926E23BC1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1A86650-1EF5-46E3-885D-96985105A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7EBBDE2-BD90-481F-A671-34E2186FB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7DAF1CB-838D-4C5C-8FB7-76BF677FE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4573DA8-D2F3-4644-AC79-83843615C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2624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1AB53B8-0D5C-44BD-A2A9-ABBF659E1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9B7FA60-B453-4877-8D47-CA1209DF9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A6D2414-BCCC-40E8-B990-47642EFE9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0F37C2B-B7E6-420D-AD39-3AE4A2FBE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2624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6417E45-D7FC-40B8-AD49-941B28D18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2624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A8D1963-0C59-476C-AAFA-A7AF4FF50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8539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BE777A9-EC29-46FC-AD21-AC7FD89B1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63BA1CE-93FB-42C7-8381-765E50023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F30F275-ADC8-4FD1-8B4B-673B37517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B20529C-F2DD-4607-8DEE-19A932968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8029A9A-DFF9-49CE-8CEE-95A6695F3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85391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822C2EC-B05D-4CE6-9D59-164769D0E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244634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53A0760F-F576-4A97-94AF-8BBE590844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A76721C-646A-4910-AD1A-BE6B6776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65D4766-CAEC-4074-A9E2-6110A1238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F1A0AC6-319D-49D8-A4FB-17A70E8E8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9502B48-2B92-45BF-B9AC-1102B3807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24463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363AFA7-321F-431C-B2FD-ADCB4D24B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3EDDE1B-7379-4973-8CFD-F3C737104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F20B58A-2DB8-46B2-9E93-9C8C817DC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5A3EF12-3DA1-4505-A44B-1B9634887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B08812B-9264-47E7-8EC8-1233869F6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A29F226-A243-410B-BEE4-EBA9DD76F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0378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DF57348-F837-475C-A7AA-3C7210041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63028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E41B89A-9A45-4947-ADB0-940040049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C1F1525-32BC-46E1-84E6-C2BB88730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C73A8972-BA44-40C6-B045-83E78C4D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196E956-03D1-4F79-826A-A2F5E3DE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6302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DA7B07B-EAC8-4FA5-B14F-3ABF8BA7A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63029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3C28672-FF9E-4FE0-AC47-2FDD26CD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4221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E347BAB3-EA9C-4ADD-AE5E-28F2E3C53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1920C4-EE31-4F03-A0D5-A280D3F4B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EBB3D05-4C78-4F10-8D03-8909DBCFB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42217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C65F531-84E4-463F-8791-EB6EDFA63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4221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A63BB6A3-D482-43F2-9F5F-20E163CC4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BDCCD34-EB5D-4194-8A28-1424E98AE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81330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058544E-163D-4FFF-9A69-0B3A3F2D6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1041486-0577-4F0E-8DD5-5E20E2672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1D11099-C84E-43AC-9F20-92460E170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598FB87-8AFF-4C56-9E2C-776F4641E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7701E761-16DE-4350-9718-DD81B37FB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52E747F-E415-4348-A11A-4CABCB64B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6472F13-E6DE-4469-9563-F478261B6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4057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C72FE15-910B-4622-A14C-AFA2DFCC0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BAB8F759-DEFA-4D35-B76E-6D3034FB7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A1BBCEBD-DCE2-4354-B878-49ABEC367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CBB3A18-0021-403F-8E24-8805829B4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FDF7AAC-1EC6-4409-90AB-DBB98488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B9999E8-7D25-4049-8328-685B556DC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E77FC8A9-DEAE-424D-B460-12E0F3268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997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54F9C69A-0DCF-444A-B970-32B412048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8BD94DDA-54FF-48EE-9DAC-C0EA6F91D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E18A6989-0132-4CB7-BB68-EEBC4E080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A1357332-D19F-4C2B-B474-21D5539B9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95C7590-8B80-428C-95A9-638B26542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A0E8A31-7520-4726-9D96-43BA87407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407EEE0-5D8E-4CCC-A91B-0CB523227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3" y="365896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799DFCC-868B-4257-B530-8E8D616CC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99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F7F5EEB5-FE82-45A8-97C4-88460ABAF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49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CD76E4C7-EB07-499D-9BC3-FF39C8B61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86EFDF8D-E5F7-4EB8-B8DA-3CC7E21D8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2CA6506B-EACA-4FB2-81AB-E028F44786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0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93E4771-2787-4901-93D8-7E90F3F47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0EA31773-15F1-4605-8787-6891ABB2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71811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1302C213-2CD5-4168-9534-111E6E81A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9B36C24-2336-41FD-BAC4-6CD69DFD5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CA3AFAFE-D376-4A7B-928B-833531472D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7C685A00-A4F7-4250-BAAA-70978DADE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E52682F3-EDD5-4BDC-BB19-A4540873A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C5E1880-CFBA-4547-9C23-6D2C43304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39AAF4F-2AAD-4A02-A7FA-FE28D5286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7" y="3777362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05614144-9309-41ED-8E05-839A6EEFF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1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4324D6F-A81D-45F2-BA36-C53F1AB0C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3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B00668D-07BC-47CF-9D1E-F94EC7C56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701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CF78A89-29F2-4973-8463-DF3C57EFB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54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F5BCB645-FB02-40FC-99A4-06CA3F1B2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102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F6115A3A-2FBE-4633-A426-37D05BC07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50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AEFD8D2F-B95A-4C0A-AE85-53171B29F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481330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4DD4F397-1F35-4E06-8EC1-8F58C5191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031E5E0-C77D-49F7-ADF2-258D23052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3F044DE9-FE64-4C30-8191-7E1547880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9B18BCEB-85ED-4077-ACB7-FEB2F644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00C0927E-2CCF-4F8E-8A54-22B8A93C9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48132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D0C3350E-04F5-4FED-9991-4DD964E099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4057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F43D0338-A6C9-4866-8D0C-072664518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405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0EA171B-27E2-4100-9D5F-123CF6E7F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2FD540C-F3DF-40F5-B2BE-BBD113EF4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57768D93-FAD4-4236-969B-B8EE8E88F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405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0F5E0490-21C2-4EF6-950D-38814F32C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40588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8E981C9B-710F-4034-AE82-28B1B0724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997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CC62C2CC-DBAE-4877-8F55-02FE00AE8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D8F57D8B-1988-441F-9DAE-A525DA5E9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715F028-3A13-4D5F-86C4-74C0AD81D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C6C9B50-47B3-44E7-B897-43D010A18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9973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F3F602F0-702E-4D5F-A4FC-0E602C02B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F379870-B34C-4DFC-9F0A-BDAB8C89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6589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641092AC-FED1-4D1D-B57C-0AC883CA9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EA8A0B5E-5BB1-46AF-AC31-7D3756F35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1C519384-2192-432B-B768-64B4BC2D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3C77A9D-44F0-4289-A611-D8AF81357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0A54AEDC-E418-4E02-A713-6CE30C0CD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1" y="36589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24FECFE3-9F31-47B0-B17F-CF2A1CEE8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9" y="371813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68167DF4-8B16-419B-B7BA-2FD5FF6CC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A543D24F-44C0-4DDF-A30E-8C8407548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63DEAE3C-3931-41EE-B4A1-F9385602B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11945CD-32F6-4C09-82AF-551051231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92" y="371812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109F44F-512F-4792-AED2-ECA80DDE1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0" y="37181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29B9E19B-BC56-46F2-BFFF-1688CEA55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77737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F573BDDE-4AED-43FB-B8D1-B5F370893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EFFDA684-6DFF-4629-830E-6F2ACAB8C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6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92E23250-6349-4726-AF61-08A57B3A2E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55" y="377735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8536AAE6-5497-4B0A-9C9F-4EAA1BB32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314" y="377745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52B72898-B9DE-4574-BB20-0C317954D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4011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C7FA23-ECAA-89B1-B181-DE5EA01EB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Missing Felipe</a:t>
            </a:r>
          </a:p>
        </p:txBody>
      </p:sp>
      <p:pic>
        <p:nvPicPr>
          <p:cNvPr id="5" name="Content Placeholder 4" descr="A dog sitting on the floor&#10;&#10;Description automatically generated">
            <a:extLst>
              <a:ext uri="{FF2B5EF4-FFF2-40B4-BE49-F238E27FC236}">
                <a16:creationId xmlns:a16="http://schemas.microsoft.com/office/drawing/2014/main" id="{81316177-897D-C441-CEFF-5D8169452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"/>
          <a:stretch/>
        </p:blipFill>
        <p:spPr>
          <a:xfrm rot="5400000">
            <a:off x="6276679" y="953691"/>
            <a:ext cx="6627614" cy="495061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C65C03C-3F17-45DC-A1B9-35ACA4339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5176" y="115193"/>
            <a:ext cx="0" cy="662761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4A161CC-6DC5-4863-B213-94529D6E0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03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F18414D-1626-4996-AACB-23D3DE45B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347DBC-99DD-8809-4845-DF4222879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5" y="707132"/>
            <a:ext cx="306228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5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Venezuela Election</a:t>
            </a:r>
          </a:p>
        </p:txBody>
      </p:sp>
      <p:pic>
        <p:nvPicPr>
          <p:cNvPr id="8" name="Picture 7" descr="A large crowd of people in a street&#10;&#10;Description automatically generated">
            <a:extLst>
              <a:ext uri="{FF2B5EF4-FFF2-40B4-BE49-F238E27FC236}">
                <a16:creationId xmlns:a16="http://schemas.microsoft.com/office/drawing/2014/main" id="{5E092714-6866-D49E-C285-715C3A87C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5392" r="2" b="2"/>
          <a:stretch/>
        </p:blipFill>
        <p:spPr>
          <a:xfrm>
            <a:off x="5748338" y="1"/>
            <a:ext cx="6443662" cy="3209924"/>
          </a:xfrm>
          <a:prstGeom prst="rect">
            <a:avLst/>
          </a:prstGeom>
        </p:spPr>
      </p:pic>
      <p:pic>
        <p:nvPicPr>
          <p:cNvPr id="5" name="Content Placeholder 4" descr="A group of people wearing masks and a mask on their face&#10;&#10;Description automatically generated">
            <a:extLst>
              <a:ext uri="{FF2B5EF4-FFF2-40B4-BE49-F238E27FC236}">
                <a16:creationId xmlns:a16="http://schemas.microsoft.com/office/drawing/2014/main" id="{7C92A1BE-0F99-F23D-A900-FDBC6E4C2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1527" b="-1"/>
          <a:stretch/>
        </p:blipFill>
        <p:spPr>
          <a:xfrm>
            <a:off x="5748338" y="3209924"/>
            <a:ext cx="6443662" cy="364807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7A9243D-8FC3-4B36-874B-55906B03F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28875" y="3209925"/>
            <a:ext cx="97631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CDD0AA9-512A-1E50-E2F2-AF5C276EEA7A}"/>
              </a:ext>
            </a:extLst>
          </p:cNvPr>
          <p:cNvSpPr txBox="1"/>
          <p:nvPr/>
        </p:nvSpPr>
        <p:spPr>
          <a:xfrm>
            <a:off x="9894576" y="6657945"/>
            <a:ext cx="22974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orinocotribune.com/venezuela-opposition-uses-hatred-as-electoral-strategy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427FBE-2B3B-C02F-ACAE-6803AEF6E418}"/>
              </a:ext>
            </a:extLst>
          </p:cNvPr>
          <p:cNvSpPr txBox="1"/>
          <p:nvPr/>
        </p:nvSpPr>
        <p:spPr>
          <a:xfrm>
            <a:off x="9759924" y="3009870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Crisis_in_Venezuel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199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" name="Rectangle 5139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56EF0-ACC8-8FB3-BBA4-78DB78259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Gaza bombings</a:t>
            </a:r>
          </a:p>
        </p:txBody>
      </p:sp>
      <p:pic>
        <p:nvPicPr>
          <p:cNvPr id="5122" name="Picture 2" descr="Israel hits Gaza Strip with the ...">
            <a:extLst>
              <a:ext uri="{FF2B5EF4-FFF2-40B4-BE49-F238E27FC236}">
                <a16:creationId xmlns:a16="http://schemas.microsoft.com/office/drawing/2014/main" id="{07B92F10-558E-5E91-B220-82E5F0440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0" r="5834" b="-2"/>
          <a:stretch/>
        </p:blipFill>
        <p:spPr bwMode="auto">
          <a:xfrm>
            <a:off x="5800734" y="1057275"/>
            <a:ext cx="5917401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2" name="Rectangle 5141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7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2" name="Rectangle 6161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64" name="Group 6163">
            <a:extLst>
              <a:ext uri="{FF2B5EF4-FFF2-40B4-BE49-F238E27FC236}">
                <a16:creationId xmlns:a16="http://schemas.microsoft.com/office/drawing/2014/main" id="{0F0C2E5D-B08F-4A99-9D15-59D33148F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47167"/>
            <a:ext cx="1861854" cy="717514"/>
            <a:chOff x="0" y="238499"/>
            <a:chExt cx="1861854" cy="717514"/>
          </a:xfrm>
          <a:solidFill>
            <a:schemeClr val="bg1"/>
          </a:solidFill>
        </p:grpSpPr>
        <p:grpSp>
          <p:nvGrpSpPr>
            <p:cNvPr id="6165" name="Group 6164">
              <a:extLst>
                <a:ext uri="{FF2B5EF4-FFF2-40B4-BE49-F238E27FC236}">
                  <a16:creationId xmlns:a16="http://schemas.microsoft.com/office/drawing/2014/main" id="{07B8F35D-FB89-4C40-8A99-E46DDA021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grpFill/>
          </p:grpSpPr>
          <p:sp>
            <p:nvSpPr>
              <p:cNvPr id="6169" name="Freeform: Shape 6168">
                <a:extLst>
                  <a:ext uri="{FF2B5EF4-FFF2-40B4-BE49-F238E27FC236}">
                    <a16:creationId xmlns:a16="http://schemas.microsoft.com/office/drawing/2014/main" id="{E16C8D8F-10E9-4498-ABDB-0F923F8B68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170" name="Freeform: Shape 6169">
                <a:extLst>
                  <a:ext uri="{FF2B5EF4-FFF2-40B4-BE49-F238E27FC236}">
                    <a16:creationId xmlns:a16="http://schemas.microsoft.com/office/drawing/2014/main" id="{1E5A83E3-8A11-4492-BB6E-F5F2240316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6166" name="Group 6165">
              <a:extLst>
                <a:ext uri="{FF2B5EF4-FFF2-40B4-BE49-F238E27FC236}">
                  <a16:creationId xmlns:a16="http://schemas.microsoft.com/office/drawing/2014/main" id="{55FC669C-CD13-4F4A-AFFF-4029D34F2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grpFill/>
          </p:grpSpPr>
          <p:sp>
            <p:nvSpPr>
              <p:cNvPr id="6167" name="Freeform: Shape 6166">
                <a:extLst>
                  <a:ext uri="{FF2B5EF4-FFF2-40B4-BE49-F238E27FC236}">
                    <a16:creationId xmlns:a16="http://schemas.microsoft.com/office/drawing/2014/main" id="{6617B5AA-8A0D-41D3-B2EF-8BC53E3B7D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168" name="Freeform: Shape 6167">
                <a:extLst>
                  <a:ext uri="{FF2B5EF4-FFF2-40B4-BE49-F238E27FC236}">
                    <a16:creationId xmlns:a16="http://schemas.microsoft.com/office/drawing/2014/main" id="{572EB308-9A4E-4332-A908-22F2978D7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72" name="Group 6171">
            <a:extLst>
              <a:ext uri="{FF2B5EF4-FFF2-40B4-BE49-F238E27FC236}">
                <a16:creationId xmlns:a16="http://schemas.microsoft.com/office/drawing/2014/main" id="{5499343D-E927-41D0-B997-E44A300C6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9725" y="1119591"/>
            <a:ext cx="4965868" cy="4598497"/>
            <a:chOff x="579725" y="1119591"/>
            <a:chExt cx="4965868" cy="4598497"/>
          </a:xfrm>
        </p:grpSpPr>
        <p:sp>
          <p:nvSpPr>
            <p:cNvPr id="6173" name="Rectangle 6172">
              <a:extLst>
                <a:ext uri="{FF2B5EF4-FFF2-40B4-BE49-F238E27FC236}">
                  <a16:creationId xmlns:a16="http://schemas.microsoft.com/office/drawing/2014/main" id="{2C1D3151-5F97-4860-B56C-C98BD62CC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" y="1119591"/>
              <a:ext cx="4965868" cy="459849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4" name="Rectangle 6173">
              <a:extLst>
                <a:ext uri="{FF2B5EF4-FFF2-40B4-BE49-F238E27FC236}">
                  <a16:creationId xmlns:a16="http://schemas.microsoft.com/office/drawing/2014/main" id="{DAD33695-C117-4AEE-9AF5-65F13C6CC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" y="1119591"/>
              <a:ext cx="4965868" cy="4598497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76" name="Rectangle 6175">
            <a:extLst>
              <a:ext uri="{FF2B5EF4-FFF2-40B4-BE49-F238E27FC236}">
                <a16:creationId xmlns:a16="http://schemas.microsoft.com/office/drawing/2014/main" id="{90A7F83A-9728-4030-8E45-9ECF1ABCC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039" y="1073782"/>
            <a:ext cx="4860256" cy="452926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26A799-E795-E574-D859-595C46585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952"/>
            <a:ext cx="4324642" cy="29396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</a:rPr>
              <a:t>No more Antibiotic-Free</a:t>
            </a:r>
          </a:p>
        </p:txBody>
      </p:sp>
      <p:pic>
        <p:nvPicPr>
          <p:cNvPr id="6146" name="Picture 2" descr="Order Chick-fil-A - San Diego, CA Menu ...">
            <a:extLst>
              <a:ext uri="{FF2B5EF4-FFF2-40B4-BE49-F238E27FC236}">
                <a16:creationId xmlns:a16="http://schemas.microsoft.com/office/drawing/2014/main" id="{02E4C96B-39BF-0910-AA38-DE036193F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9" r="2454" b="2"/>
          <a:stretch/>
        </p:blipFill>
        <p:spPr bwMode="auto">
          <a:xfrm>
            <a:off x="6094114" y="1321031"/>
            <a:ext cx="5428611" cy="4210940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78" name="Freeform: Shape 6177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180" name="Freeform: Shape 6179">
            <a:extLst>
              <a:ext uri="{FF2B5EF4-FFF2-40B4-BE49-F238E27FC236}">
                <a16:creationId xmlns:a16="http://schemas.microsoft.com/office/drawing/2014/main" id="{FEA9761C-7BB2-45E5-A5DB-A0B353624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182" name="Oval 6181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184" name="Oval 6183">
            <a:extLst>
              <a:ext uri="{FF2B5EF4-FFF2-40B4-BE49-F238E27FC236}">
                <a16:creationId xmlns:a16="http://schemas.microsoft.com/office/drawing/2014/main" id="{8E44D629-6B8E-4D88-A77E-149C0ED03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6186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rgbClr val="FFFFFF"/>
          </a:solidFill>
        </p:grpSpPr>
        <p:sp>
          <p:nvSpPr>
            <p:cNvPr id="6187" name="Freeform: Shape 6186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88" name="Freeform: Shape 6187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89" name="Freeform: Shape 6188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90" name="Freeform: Shape 6189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91" name="Freeform: Shape 6190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193" name="Graphic 185">
            <a:extLst>
              <a:ext uri="{FF2B5EF4-FFF2-40B4-BE49-F238E27FC236}">
                <a16:creationId xmlns:a16="http://schemas.microsoft.com/office/drawing/2014/main" id="{8B6BCBAB-41A5-4D6D-8C9B-55E3AA6F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6194" name="Freeform: Shape 6193">
              <a:extLst>
                <a:ext uri="{FF2B5EF4-FFF2-40B4-BE49-F238E27FC236}">
                  <a16:creationId xmlns:a16="http://schemas.microsoft.com/office/drawing/2014/main" id="{755217F1-B506-4443-A399-CFFA441CD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95" name="Freeform: Shape 6194">
              <a:extLst>
                <a:ext uri="{FF2B5EF4-FFF2-40B4-BE49-F238E27FC236}">
                  <a16:creationId xmlns:a16="http://schemas.microsoft.com/office/drawing/2014/main" id="{CB8C0F31-7A0C-4630-A379-0B4719A1F7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96" name="Freeform: Shape 6195">
              <a:extLst>
                <a:ext uri="{FF2B5EF4-FFF2-40B4-BE49-F238E27FC236}">
                  <a16:creationId xmlns:a16="http://schemas.microsoft.com/office/drawing/2014/main" id="{12D43873-56D9-4AC1-AB59-A1E78D6797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97" name="Freeform: Shape 6196">
              <a:extLst>
                <a:ext uri="{FF2B5EF4-FFF2-40B4-BE49-F238E27FC236}">
                  <a16:creationId xmlns:a16="http://schemas.microsoft.com/office/drawing/2014/main" id="{1B2197D5-22E1-47CC-83CF-9E64CCD57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98" name="Freeform: Shape 6197">
              <a:extLst>
                <a:ext uri="{FF2B5EF4-FFF2-40B4-BE49-F238E27FC236}">
                  <a16:creationId xmlns:a16="http://schemas.microsoft.com/office/drawing/2014/main" id="{05DC5D97-506B-47F6-B9A7-D8FA26C88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134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1C81AC-51D2-6F5E-11F5-A0DDD4FC2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Black Friday Bust?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FC03B-B433-3FC7-8D85-585219F59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43" y="2365033"/>
            <a:ext cx="2090057" cy="11401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- 3.2% </a:t>
            </a:r>
          </a:p>
        </p:txBody>
      </p:sp>
      <p:pic>
        <p:nvPicPr>
          <p:cNvPr id="4" name="Picture 4" descr="4,008 Black Friday Crowd Royalty-Free Images, Stock Photos ...">
            <a:extLst>
              <a:ext uri="{FF2B5EF4-FFF2-40B4-BE49-F238E27FC236}">
                <a16:creationId xmlns:a16="http://schemas.microsoft.com/office/drawing/2014/main" id="{8A7A57E8-0BCE-F38D-CF60-FBD15B286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5193" y="479284"/>
            <a:ext cx="3588640" cy="256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Online shopping - Wikipedia">
            <a:extLst>
              <a:ext uri="{FF2B5EF4-FFF2-40B4-BE49-F238E27FC236}">
                <a16:creationId xmlns:a16="http://schemas.microsoft.com/office/drawing/2014/main" id="{CE3828E7-A98D-2788-217E-6A6592428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8661" y="3923601"/>
            <a:ext cx="3588640" cy="239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84940FC8-AA6D-2C4B-59D4-E94A6F694779}"/>
              </a:ext>
            </a:extLst>
          </p:cNvPr>
          <p:cNvSpPr txBox="1">
            <a:spLocks/>
          </p:cNvSpPr>
          <p:nvPr/>
        </p:nvSpPr>
        <p:spPr>
          <a:xfrm>
            <a:off x="5921829" y="5015706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+ 8.8</a:t>
            </a:r>
            <a:r>
              <a:rPr lang="en-US" sz="4000" dirty="0"/>
              <a:t>%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2B0C510-6E9A-1F8E-3B4C-C3C06C55164F}"/>
              </a:ext>
            </a:extLst>
          </p:cNvPr>
          <p:cNvSpPr txBox="1">
            <a:spLocks/>
          </p:cNvSpPr>
          <p:nvPr/>
        </p:nvSpPr>
        <p:spPr>
          <a:xfrm>
            <a:off x="4659086" y="3801947"/>
            <a:ext cx="2090057" cy="1140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</a:rPr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2395421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E68DBF4-6D8F-134B-12DF-5AFD4D0F4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18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E26463-4694-F713-E3A1-7179D931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Trying to start a Latino Fraternity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815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8200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836DBE-54F0-3F98-2A15-3ACD19F2A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Pancakes: Serving Up Hope</a:t>
            </a:r>
          </a:p>
        </p:txBody>
      </p:sp>
      <p:cxnSp>
        <p:nvCxnSpPr>
          <p:cNvPr id="8203" name="Straight Connector 8202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D28AC-2883-2D5B-1699-957F10655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One Saturday a month</a:t>
            </a:r>
          </a:p>
        </p:txBody>
      </p:sp>
      <p:pic>
        <p:nvPicPr>
          <p:cNvPr id="8194" name="Picture 2" descr="Pancakes Serving up Hope - Changemaker ...">
            <a:extLst>
              <a:ext uri="{FF2B5EF4-FFF2-40B4-BE49-F238E27FC236}">
                <a16:creationId xmlns:a16="http://schemas.microsoft.com/office/drawing/2014/main" id="{DEA29B86-AE05-4C2C-BC46-B88E2E3E8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9888"/>
          <a:stretch/>
        </p:blipFill>
        <p:spPr bwMode="auto">
          <a:xfrm>
            <a:off x="6525453" y="1"/>
            <a:ext cx="5666547" cy="339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05" name="Straight Connector 8204">
            <a:extLst>
              <a:ext uri="{FF2B5EF4-FFF2-40B4-BE49-F238E27FC236}">
                <a16:creationId xmlns:a16="http://schemas.microsoft.com/office/drawing/2014/main" id="{CA240C79-242E-4918-9F28-B101847D1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2277" y="3386960"/>
            <a:ext cx="56697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7" name="Straight Connector 8206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 descr="Pancakes: Serving Up Hope">
            <a:extLst>
              <a:ext uri="{FF2B5EF4-FFF2-40B4-BE49-F238E27FC236}">
                <a16:creationId xmlns:a16="http://schemas.microsoft.com/office/drawing/2014/main" id="{98522456-CE91-4522-B19B-69037CE2D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4" r="1" b="20470"/>
          <a:stretch/>
        </p:blipFill>
        <p:spPr bwMode="auto">
          <a:xfrm>
            <a:off x="6522277" y="3398024"/>
            <a:ext cx="5669723" cy="346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93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5" name="Rectangle 9234">
            <a:extLst>
              <a:ext uri="{FF2B5EF4-FFF2-40B4-BE49-F238E27FC236}">
                <a16:creationId xmlns:a16="http://schemas.microsoft.com/office/drawing/2014/main" id="{70A48D59-8581-41F7-B529-F4617FE07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BD2A6-7F20-FB34-F689-950CB1404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223" y="235421"/>
            <a:ext cx="4518134" cy="2127455"/>
          </a:xfrm>
        </p:spPr>
        <p:txBody>
          <a:bodyPr anchor="b"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Future Semesters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E14E4-AD02-76A7-AA09-AE77C1BA2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223" y="2777880"/>
            <a:ext cx="4518134" cy="2457511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3400" dirty="0">
                <a:solidFill>
                  <a:schemeClr val="bg1"/>
                </a:solidFill>
              </a:rPr>
              <a:t>Travel, learning, and the BEACH!</a:t>
            </a:r>
          </a:p>
        </p:txBody>
      </p:sp>
      <p:pic>
        <p:nvPicPr>
          <p:cNvPr id="9222" name="Picture 6" descr="La Jolla Cove; beautiful beaches near ...">
            <a:extLst>
              <a:ext uri="{FF2B5EF4-FFF2-40B4-BE49-F238E27FC236}">
                <a16:creationId xmlns:a16="http://schemas.microsoft.com/office/drawing/2014/main" id="{680F3C88-8445-9FEF-BD07-C65DDF371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86"/>
          <a:stretch/>
        </p:blipFill>
        <p:spPr bwMode="auto">
          <a:xfrm>
            <a:off x="5832000" y="10"/>
            <a:ext cx="3184061" cy="308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third place in World's Best Cities ...">
            <a:extLst>
              <a:ext uri="{FF2B5EF4-FFF2-40B4-BE49-F238E27FC236}">
                <a16:creationId xmlns:a16="http://schemas.microsoft.com/office/drawing/2014/main" id="{675B6E25-25F8-C488-E150-7FE56280D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6" r="13969"/>
          <a:stretch/>
        </p:blipFill>
        <p:spPr bwMode="auto">
          <a:xfrm>
            <a:off x="9007941" y="3"/>
            <a:ext cx="3184061" cy="308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Benefits of German Class ...">
            <a:extLst>
              <a:ext uri="{FF2B5EF4-FFF2-40B4-BE49-F238E27FC236}">
                <a16:creationId xmlns:a16="http://schemas.microsoft.com/office/drawing/2014/main" id="{7F396AFD-CA36-6FC9-3D05-7C991B7B0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1" r="22410"/>
          <a:stretch/>
        </p:blipFill>
        <p:spPr bwMode="auto">
          <a:xfrm>
            <a:off x="9007941" y="3089540"/>
            <a:ext cx="3184059" cy="376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Austria | Facts, People, and Points of ...">
            <a:extLst>
              <a:ext uri="{FF2B5EF4-FFF2-40B4-BE49-F238E27FC236}">
                <a16:creationId xmlns:a16="http://schemas.microsoft.com/office/drawing/2014/main" id="{0E71F57E-0CB9-5177-4CA0-8B6B7C054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61" r="-1" b="-1"/>
          <a:stretch/>
        </p:blipFill>
        <p:spPr bwMode="auto">
          <a:xfrm>
            <a:off x="5832001" y="3077010"/>
            <a:ext cx="3184053" cy="378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36" name="Straight Connector 9235">
            <a:extLst>
              <a:ext uri="{FF2B5EF4-FFF2-40B4-BE49-F238E27FC236}">
                <a16:creationId xmlns:a16="http://schemas.microsoft.com/office/drawing/2014/main" id="{69F8E77D-EF61-4552-BF91-E9050C9B9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07949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7" name="Straight Connector 9236">
            <a:extLst>
              <a:ext uri="{FF2B5EF4-FFF2-40B4-BE49-F238E27FC236}">
                <a16:creationId xmlns:a16="http://schemas.microsoft.com/office/drawing/2014/main" id="{967F2066-0253-4771-A5F6-68111E1FE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32000" y="3077010"/>
            <a:ext cx="6360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407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18D760-962D-5CFE-F461-FE36E600C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SEAFOOD TACOS</a:t>
            </a:r>
          </a:p>
        </p:txBody>
      </p:sp>
      <p:pic>
        <p:nvPicPr>
          <p:cNvPr id="5" name="Content Placeholder 4" descr="A table with food on it&#10;&#10;Description automatically generated">
            <a:extLst>
              <a:ext uri="{FF2B5EF4-FFF2-40B4-BE49-F238E27FC236}">
                <a16:creationId xmlns:a16="http://schemas.microsoft.com/office/drawing/2014/main" id="{3B2F9732-0A01-4EB9-8B45-7C3926F572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"/>
          <a:stretch/>
        </p:blipFill>
        <p:spPr>
          <a:xfrm rot="5400000">
            <a:off x="6276679" y="953691"/>
            <a:ext cx="6627614" cy="4950618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C65C03C-3F17-45DC-A1B9-35ACA4339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5176" y="115193"/>
            <a:ext cx="0" cy="662761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A4A161CC-6DC5-4863-B213-94529D6E0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8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23C6DA-8C44-9CC2-1A0E-1AF60CEED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Korean BBQ</a:t>
            </a:r>
          </a:p>
        </p:txBody>
      </p:sp>
      <p:pic>
        <p:nvPicPr>
          <p:cNvPr id="5" name="Content Placeholder 4" descr="A table with food on it&#10;&#10;Description automatically generated">
            <a:extLst>
              <a:ext uri="{FF2B5EF4-FFF2-40B4-BE49-F238E27FC236}">
                <a16:creationId xmlns:a16="http://schemas.microsoft.com/office/drawing/2014/main" id="{DDD6D0B9-B100-D89A-8F02-228569C9E1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" b="202"/>
          <a:stretch/>
        </p:blipFill>
        <p:spPr>
          <a:xfrm rot="5400000">
            <a:off x="6276679" y="953691"/>
            <a:ext cx="6627614" cy="495061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C65C03C-3F17-45DC-A1B9-35ACA4339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5176" y="115193"/>
            <a:ext cx="0" cy="662761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4A161CC-6DC5-4863-B213-94529D6E0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92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F4685-360A-E892-9167-29477CF43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Eating Healthy</a:t>
            </a:r>
          </a:p>
        </p:txBody>
      </p:sp>
      <p:pic>
        <p:nvPicPr>
          <p:cNvPr id="5" name="Content Placeholder 4" descr="A plate of food on a table&#10;&#10;Description automatically generated">
            <a:extLst>
              <a:ext uri="{FF2B5EF4-FFF2-40B4-BE49-F238E27FC236}">
                <a16:creationId xmlns:a16="http://schemas.microsoft.com/office/drawing/2014/main" id="{99770558-5F33-4FCD-3F17-422EEB0466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"/>
          <a:stretch/>
        </p:blipFill>
        <p:spPr>
          <a:xfrm rot="5400000">
            <a:off x="6276679" y="953691"/>
            <a:ext cx="6627614" cy="495061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C65C03C-3F17-45DC-A1B9-35ACA4339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5176" y="115193"/>
            <a:ext cx="0" cy="662761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4A161CC-6DC5-4863-B213-94529D6E0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37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28AB22-3A9A-4EC0-2F6A-6F64D53F5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/>
              <a:t>Top of the LEAGUES!!</a:t>
            </a:r>
          </a:p>
        </p:txBody>
      </p:sp>
      <p:sp>
        <p:nvSpPr>
          <p:cNvPr id="65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table&#10;&#10;Description automatically generated">
            <a:extLst>
              <a:ext uri="{FF2B5EF4-FFF2-40B4-BE49-F238E27FC236}">
                <a16:creationId xmlns:a16="http://schemas.microsoft.com/office/drawing/2014/main" id="{B6DDC224-DFC8-25CD-B3FC-9B29B7757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63" y="2642616"/>
            <a:ext cx="5078569" cy="3605784"/>
          </a:xfrm>
          <a:prstGeom prst="rect">
            <a:avLst/>
          </a:prstGeom>
        </p:spPr>
      </p:pic>
      <p:pic>
        <p:nvPicPr>
          <p:cNvPr id="5" name="Content Placeholder 4" descr="A screenshot of a sports schedule&#10;&#10;Description automatically generated">
            <a:extLst>
              <a:ext uri="{FF2B5EF4-FFF2-40B4-BE49-F238E27FC236}">
                <a16:creationId xmlns:a16="http://schemas.microsoft.com/office/drawing/2014/main" id="{4DA73642-CFDD-D007-BCF2-0AAC1EFC6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10" y="2642616"/>
            <a:ext cx="5114588" cy="36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5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Rectangle 1057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Hiking and Running in La Jolla ...">
            <a:extLst>
              <a:ext uri="{FF2B5EF4-FFF2-40B4-BE49-F238E27FC236}">
                <a16:creationId xmlns:a16="http://schemas.microsoft.com/office/drawing/2014/main" id="{C26E56CA-F018-9ABA-0738-B226E6064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28" r="1" b="1"/>
          <a:stretch/>
        </p:blipFill>
        <p:spPr bwMode="auto">
          <a:xfrm>
            <a:off x="4547937" y="-5"/>
            <a:ext cx="7644062" cy="368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cific Beach: Neighborhood Guide ...">
            <a:extLst>
              <a:ext uri="{FF2B5EF4-FFF2-40B4-BE49-F238E27FC236}">
                <a16:creationId xmlns:a16="http://schemas.microsoft.com/office/drawing/2014/main" id="{434A2AB2-7969-D1AA-58B4-687B66A0D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2" r="1" b="26571"/>
          <a:stretch/>
        </p:blipFill>
        <p:spPr bwMode="auto">
          <a:xfrm>
            <a:off x="4547938" y="3681409"/>
            <a:ext cx="7644062" cy="317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9" name="Rectangle 1058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7511C8-5ABF-4E6F-3E94-17082CCE4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219"/>
            <a:ext cx="539591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Didn’t go to the beach enough</a:t>
            </a:r>
          </a:p>
        </p:txBody>
      </p:sp>
      <p:cxnSp>
        <p:nvCxnSpPr>
          <p:cNvPr id="1060" name="Straight Connector 1059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06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8A1E34-FAD6-ACD8-301D-6A8228803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Jaime Rivera (Mulvaney Center)</a:t>
            </a:r>
          </a:p>
        </p:txBody>
      </p:sp>
      <p:pic>
        <p:nvPicPr>
          <p:cNvPr id="3074" name="Picture 2" descr="Jaime Rivera - The Mulvaney Center for ...">
            <a:extLst>
              <a:ext uri="{FF2B5EF4-FFF2-40B4-BE49-F238E27FC236}">
                <a16:creationId xmlns:a16="http://schemas.microsoft.com/office/drawing/2014/main" id="{3DC17BB3-BEE3-3820-9441-BCE43BDD19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3" r="2971"/>
          <a:stretch/>
        </p:blipFill>
        <p:spPr bwMode="auto">
          <a:xfrm>
            <a:off x="7115177" y="115193"/>
            <a:ext cx="4950618" cy="662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AC65C03C-3F17-45DC-A1B9-35ACA4339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5176" y="115193"/>
            <a:ext cx="0" cy="662761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A4A161CC-6DC5-4863-B213-94529D6E0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32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" name="Rectangle 4115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18" name="Graphic 38">
            <a:extLst>
              <a:ext uri="{FF2B5EF4-FFF2-40B4-BE49-F238E27FC236}">
                <a16:creationId xmlns:a16="http://schemas.microsoft.com/office/drawing/2014/main" id="{DAD61042-0C08-4792-9069-C50A23589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87475" y="403325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4119" name="Freeform: Shape 4118">
              <a:extLst>
                <a:ext uri="{FF2B5EF4-FFF2-40B4-BE49-F238E27FC236}">
                  <a16:creationId xmlns:a16="http://schemas.microsoft.com/office/drawing/2014/main" id="{0F1FA9DF-4B59-4A13-870A-3296634FF2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20" name="Freeform: Shape 4119">
              <a:extLst>
                <a:ext uri="{FF2B5EF4-FFF2-40B4-BE49-F238E27FC236}">
                  <a16:creationId xmlns:a16="http://schemas.microsoft.com/office/drawing/2014/main" id="{99AEE6FE-7D59-41E1-8CF0-BA646F70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22" name="Group 4121">
            <a:extLst>
              <a:ext uri="{FF2B5EF4-FFF2-40B4-BE49-F238E27FC236}">
                <a16:creationId xmlns:a16="http://schemas.microsoft.com/office/drawing/2014/main" id="{99B590B6-72F9-47BE-A8A4-E9B05D205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00894" y="1298420"/>
            <a:ext cx="5145145" cy="4483168"/>
            <a:chOff x="1674895" y="1345036"/>
            <a:chExt cx="5428610" cy="4210939"/>
          </a:xfrm>
        </p:grpSpPr>
        <p:sp>
          <p:nvSpPr>
            <p:cNvPr id="4123" name="Rectangle 4122">
              <a:extLst>
                <a:ext uri="{FF2B5EF4-FFF2-40B4-BE49-F238E27FC236}">
                  <a16:creationId xmlns:a16="http://schemas.microsoft.com/office/drawing/2014/main" id="{B3931B27-0EDB-439E-BB0D-8FB7F07C31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4" name="Rectangle 4123">
              <a:extLst>
                <a:ext uri="{FF2B5EF4-FFF2-40B4-BE49-F238E27FC236}">
                  <a16:creationId xmlns:a16="http://schemas.microsoft.com/office/drawing/2014/main" id="{5B2A506B-A82D-4F4B-8BC3-3AC9EDE37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126" name="Rectangle 4125">
            <a:extLst>
              <a:ext uri="{FF2B5EF4-FFF2-40B4-BE49-F238E27FC236}">
                <a16:creationId xmlns:a16="http://schemas.microsoft.com/office/drawing/2014/main" id="{2E369027-C2BF-44D4-8463-AA64250C5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699" y="1187311"/>
            <a:ext cx="5089552" cy="4483379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95D251-0515-4F09-BFB4-B66174474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651" y="1622344"/>
            <a:ext cx="4626591" cy="27830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Giving back</a:t>
            </a:r>
          </a:p>
        </p:txBody>
      </p:sp>
      <p:pic>
        <p:nvPicPr>
          <p:cNvPr id="4098" name="Picture 2" descr="Christ Calling Foundation">
            <a:extLst>
              <a:ext uri="{FF2B5EF4-FFF2-40B4-BE49-F238E27FC236}">
                <a16:creationId xmlns:a16="http://schemas.microsoft.com/office/drawing/2014/main" id="{5B36E9C8-F9E9-45E9-6B51-C5376C4A2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7"/>
          <a:stretch/>
        </p:blipFill>
        <p:spPr bwMode="auto">
          <a:xfrm>
            <a:off x="6381549" y="1187308"/>
            <a:ext cx="4899517" cy="222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8" name="Graphic 212">
            <a:extLst>
              <a:ext uri="{FF2B5EF4-FFF2-40B4-BE49-F238E27FC236}">
                <a16:creationId xmlns:a16="http://schemas.microsoft.com/office/drawing/2014/main" id="{0F2B4DB4-CB43-4265-8D5A-B45A9E981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4736" y="823301"/>
            <a:ext cx="663342" cy="663342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130" name="Graphic 212">
            <a:extLst>
              <a:ext uri="{FF2B5EF4-FFF2-40B4-BE49-F238E27FC236}">
                <a16:creationId xmlns:a16="http://schemas.microsoft.com/office/drawing/2014/main" id="{FC0F9FEA-2B64-4E05-95C4-886199E76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4736" y="823301"/>
            <a:ext cx="663342" cy="663342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7A056957-0D24-34C2-45C2-8261C0C4F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1111"/>
          <a:stretch/>
        </p:blipFill>
        <p:spPr bwMode="auto">
          <a:xfrm>
            <a:off x="6389212" y="3614196"/>
            <a:ext cx="4916333" cy="217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72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CFE19-9E7C-7EA8-F879-C9740E84E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/>
              <a:t>Colombia losing Copa Final</a:t>
            </a:r>
          </a:p>
        </p:txBody>
      </p:sp>
      <p:pic>
        <p:nvPicPr>
          <p:cNvPr id="5" name="Content Placeholder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2A7C4863-E476-A8EC-9F2D-12666F7BE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" r="807" b="1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320191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A4AC64A6AF45498DA6B6A1733908AC" ma:contentTypeVersion="6" ma:contentTypeDescription="Create a new document." ma:contentTypeScope="" ma:versionID="915f098b36f27ec522f0d731954d304b">
  <xsd:schema xmlns:xsd="http://www.w3.org/2001/XMLSchema" xmlns:xs="http://www.w3.org/2001/XMLSchema" xmlns:p="http://schemas.microsoft.com/office/2006/metadata/properties" xmlns:ns3="33304c17-4942-4f91-88ed-9ab45fc64d80" targetNamespace="http://schemas.microsoft.com/office/2006/metadata/properties" ma:root="true" ma:fieldsID="07910ed77284f034c31dc08d8b10a843" ns3:_="">
    <xsd:import namespace="33304c17-4942-4f91-88ed-9ab45fc64d80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304c17-4942-4f91-88ed-9ab45fc64d80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3304c17-4942-4f91-88ed-9ab45fc64d80" xsi:nil="true"/>
  </documentManagement>
</p:properties>
</file>

<file path=customXml/itemProps1.xml><?xml version="1.0" encoding="utf-8"?>
<ds:datastoreItem xmlns:ds="http://schemas.openxmlformats.org/officeDocument/2006/customXml" ds:itemID="{803F304A-8686-479E-9908-0F9B8A918B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304c17-4942-4f91-88ed-9ab45fc64d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E9321D-92AC-47FC-9E76-6910E398B3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E3F150-8EAE-43BC-A117-2A118D223AD5}">
  <ds:schemaRefs>
    <ds:schemaRef ds:uri="http://purl.org/dc/dcmitype/"/>
    <ds:schemaRef ds:uri="33304c17-4942-4f91-88ed-9ab45fc64d80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1117</TotalTime>
  <Words>103</Words>
  <Application>Microsoft Office PowerPoint</Application>
  <PresentationFormat>Widescreen</PresentationFormat>
  <Paragraphs>25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Office Theme</vt:lpstr>
      <vt:lpstr>USD Fall 2024</vt:lpstr>
      <vt:lpstr>SEAFOOD TACOS</vt:lpstr>
      <vt:lpstr>Korean BBQ</vt:lpstr>
      <vt:lpstr>Eating Healthy</vt:lpstr>
      <vt:lpstr>Top of the LEAGUES!!</vt:lpstr>
      <vt:lpstr>Didn’t go to the beach enough</vt:lpstr>
      <vt:lpstr>Jaime Rivera (Mulvaney Center)</vt:lpstr>
      <vt:lpstr>Giving back</vt:lpstr>
      <vt:lpstr>Colombia losing Copa Final</vt:lpstr>
      <vt:lpstr>Missing Felipe</vt:lpstr>
      <vt:lpstr>Venezuela Election</vt:lpstr>
      <vt:lpstr>Gaza bombings</vt:lpstr>
      <vt:lpstr>No more Antibiotic-Free</vt:lpstr>
      <vt:lpstr>Black Friday Bust?</vt:lpstr>
      <vt:lpstr>Trying to start a Latino Fraternity</vt:lpstr>
      <vt:lpstr>Pancakes: Serving Up Hope</vt:lpstr>
      <vt:lpstr>Future Semesters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Joaquin Montoya</dc:creator>
  <cp:lastModifiedBy>Joaquin Montoya</cp:lastModifiedBy>
  <cp:revision>2</cp:revision>
  <dcterms:created xsi:type="dcterms:W3CDTF">2024-12-14T05:39:47Z</dcterms:created>
  <dcterms:modified xsi:type="dcterms:W3CDTF">2024-12-15T00:17:36Z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0x010100FDA4AC64A6AF45498DA6B6A1733908AC</vt:lpwstr>
  </property>
</Properties>
</file>