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oboto"/>
      <p:regular r:id="rId15"/>
      <p:bold r:id="rId16"/>
      <p:italic r:id="rId17"/>
      <p:boldItalic r:id="rId18"/>
    </p:embeddedFont>
    <p:embeddedFont>
      <p:font typeface="Merriweather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erriweather-bold.fntdata"/><Relationship Id="rId11" Type="http://schemas.openxmlformats.org/officeDocument/2006/relationships/slide" Target="slides/slide6.xml"/><Relationship Id="rId22" Type="http://schemas.openxmlformats.org/officeDocument/2006/relationships/font" Target="fonts/Merriweather-boldItalic.fntdata"/><Relationship Id="rId10" Type="http://schemas.openxmlformats.org/officeDocument/2006/relationships/slide" Target="slides/slide5.xml"/><Relationship Id="rId21" Type="http://schemas.openxmlformats.org/officeDocument/2006/relationships/font" Target="fonts/Merriweather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regular.fntdata"/><Relationship Id="rId14" Type="http://schemas.openxmlformats.org/officeDocument/2006/relationships/slide" Target="slides/slide9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erriweather-regular.fntdata"/><Relationship Id="rId6" Type="http://schemas.openxmlformats.org/officeDocument/2006/relationships/slide" Target="slides/slide1.xml"/><Relationship Id="rId18" Type="http://schemas.openxmlformats.org/officeDocument/2006/relationships/font" Target="fonts/Robo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78b2b5e648794a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78b2b5e648794a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78b2b5e648794a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78b2b5e648794a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78b2b5e648794a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78b2b5e648794a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78b2b5e648794a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78b2b5e648794a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78b2b5e648794a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78b2b5e648794a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78b2b5e648794a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78b2b5e648794a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78b2b5e648794a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78b2b5e648794a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78b2b5e648794a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78b2b5e648794a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4.jpg"/><Relationship Id="rId5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18.jpg"/><Relationship Id="rId5" Type="http://schemas.openxmlformats.org/officeDocument/2006/relationships/image" Target="../media/image16.jpg"/><Relationship Id="rId6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5.jpg"/><Relationship Id="rId5" Type="http://schemas.openxmlformats.org/officeDocument/2006/relationships/image" Target="../media/image19.jpg"/><Relationship Id="rId6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8.jpg"/><Relationship Id="rId5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Capsule 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 Tadros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</a:t>
            </a:r>
            <a:r>
              <a:rPr lang="en"/>
              <a:t>happened in the semester 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498" y="2115531"/>
            <a:ext cx="2793825" cy="20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327" y="1608800"/>
            <a:ext cx="2189474" cy="29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616" y="1505275"/>
            <a:ext cx="2344750" cy="312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happened that I did not wanted or expected</a:t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535" y="998473"/>
            <a:ext cx="2359899" cy="3146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266" y="166097"/>
            <a:ext cx="2132797" cy="2843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touched my life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138" y="1429275"/>
            <a:ext cx="2077034" cy="2769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3834" y="1503483"/>
            <a:ext cx="2077034" cy="2769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Sad or Negative Things I would Avoid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0828" y="1380938"/>
            <a:ext cx="2262356" cy="301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Items in the news</a:t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755" y="1555387"/>
            <a:ext cx="2785550" cy="327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336" y="1475424"/>
            <a:ext cx="3437150" cy="343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to Process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1372"/>
            <a:ext cx="2262360" cy="30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0431" y="1301378"/>
            <a:ext cx="2262360" cy="30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8475" y="1301370"/>
            <a:ext cx="2262360" cy="30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1299" y="1301337"/>
            <a:ext cx="2262375" cy="3016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People's</a:t>
            </a:r>
            <a:r>
              <a:rPr lang="en"/>
              <a:t> creativity to assist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31" y="1517300"/>
            <a:ext cx="1966273" cy="262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6047" y="1460639"/>
            <a:ext cx="1966273" cy="262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5645" y="2571750"/>
            <a:ext cx="1824750" cy="24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7952" y="1517298"/>
            <a:ext cx="3752400" cy="1730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Relevant Items</a:t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1780363"/>
            <a:ext cx="3609876" cy="2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950" y="1719150"/>
            <a:ext cx="2122372" cy="282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4237" y="1571998"/>
            <a:ext cx="2343078" cy="31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