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12" r:id="rId1"/>
  </p:sldMasterIdLst>
  <p:sldIdLst>
    <p:sldId id="257" r:id="rId2"/>
    <p:sldId id="258" r:id="rId3"/>
    <p:sldId id="259" r:id="rId4"/>
    <p:sldId id="260"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70FD8F-0050-42E3-8B3A-6ED7CFB9852E}" type="doc">
      <dgm:prSet loTypeId="urn:microsoft.com/office/officeart/2016/7/layout/RoundedRectangleTimeline" loCatId="process" qsTypeId="urn:microsoft.com/office/officeart/2005/8/quickstyle/simple1" qsCatId="simple" csTypeId="urn:microsoft.com/office/officeart/2005/8/colors/accent1_3" csCatId="accent1" phldr="1"/>
      <dgm:spPr/>
      <dgm:t>
        <a:bodyPr/>
        <a:lstStyle/>
        <a:p>
          <a:endParaRPr lang="en-US"/>
        </a:p>
      </dgm:t>
    </dgm:pt>
    <dgm:pt modelId="{8DB5D7D5-6A1C-4ABC-8850-759A9D876047}">
      <dgm:prSet/>
      <dgm:spPr/>
      <dgm:t>
        <a:bodyPr/>
        <a:lstStyle/>
        <a:p>
          <a:r>
            <a:rPr lang="en-US" dirty="0" err="1"/>
            <a:t>MacOs</a:t>
          </a:r>
          <a:r>
            <a:rPr lang="en-US" dirty="0"/>
            <a:t>	</a:t>
          </a:r>
        </a:p>
      </dgm:t>
    </dgm:pt>
    <dgm:pt modelId="{D8874F40-D7B0-41DE-BB6F-A6014FEAB2D7}" type="parTrans" cxnId="{C5202EE1-10E9-4076-9D55-9E0CF8B152AF}">
      <dgm:prSet/>
      <dgm:spPr/>
      <dgm:t>
        <a:bodyPr/>
        <a:lstStyle/>
        <a:p>
          <a:endParaRPr lang="en-US"/>
        </a:p>
      </dgm:t>
    </dgm:pt>
    <dgm:pt modelId="{BD6E0A2E-99C8-4F5A-971A-CD211D1099FF}" type="sibTrans" cxnId="{C5202EE1-10E9-4076-9D55-9E0CF8B152AF}">
      <dgm:prSet/>
      <dgm:spPr/>
      <dgm:t>
        <a:bodyPr/>
        <a:lstStyle/>
        <a:p>
          <a:endParaRPr lang="en-US"/>
        </a:p>
      </dgm:t>
    </dgm:pt>
    <dgm:pt modelId="{96262926-A67D-4E4E-9515-5EBC67F0B634}">
      <dgm:prSet/>
      <dgm:spPr/>
      <dgm:t>
        <a:bodyPr/>
        <a:lstStyle/>
        <a:p>
          <a:r>
            <a:rPr lang="en-US" dirty="0"/>
            <a:t>Azure/</a:t>
          </a:r>
          <a:r>
            <a:rPr lang="en-US" dirty="0" err="1"/>
            <a:t>DBeaver</a:t>
          </a:r>
          <a:endParaRPr lang="en-US" dirty="0"/>
        </a:p>
      </dgm:t>
    </dgm:pt>
    <dgm:pt modelId="{EC74E552-C501-4B0E-9400-E8B410F53D50}" type="parTrans" cxnId="{8C5B110A-FBC3-4CBF-BED2-413E87D4DAD5}">
      <dgm:prSet/>
      <dgm:spPr/>
      <dgm:t>
        <a:bodyPr/>
        <a:lstStyle/>
        <a:p>
          <a:endParaRPr lang="en-US"/>
        </a:p>
      </dgm:t>
    </dgm:pt>
    <dgm:pt modelId="{1DA7ACEB-F642-43C1-BCB5-F580B9B985B9}" type="sibTrans" cxnId="{8C5B110A-FBC3-4CBF-BED2-413E87D4DAD5}">
      <dgm:prSet/>
      <dgm:spPr/>
      <dgm:t>
        <a:bodyPr/>
        <a:lstStyle/>
        <a:p>
          <a:endParaRPr lang="en-US"/>
        </a:p>
      </dgm:t>
    </dgm:pt>
    <dgm:pt modelId="{C5146535-FD3D-4589-98A3-623B8DA4B8DB}">
      <dgm:prSet/>
      <dgm:spPr/>
      <dgm:t>
        <a:bodyPr/>
        <a:lstStyle/>
        <a:p>
          <a:r>
            <a:rPr lang="en-US" dirty="0"/>
            <a:t>DBMS</a:t>
          </a:r>
        </a:p>
      </dgm:t>
    </dgm:pt>
    <dgm:pt modelId="{20848F78-EC70-4162-96CE-CC68006930F0}" type="parTrans" cxnId="{8EBF857E-7408-4941-91E4-293B0F59EEF7}">
      <dgm:prSet/>
      <dgm:spPr/>
      <dgm:t>
        <a:bodyPr/>
        <a:lstStyle/>
        <a:p>
          <a:endParaRPr lang="en-US"/>
        </a:p>
      </dgm:t>
    </dgm:pt>
    <dgm:pt modelId="{7A3CCAF8-AC3A-401E-AEDD-44BBC1AA9C31}" type="sibTrans" cxnId="{8EBF857E-7408-4941-91E4-293B0F59EEF7}">
      <dgm:prSet/>
      <dgm:spPr/>
      <dgm:t>
        <a:bodyPr/>
        <a:lstStyle/>
        <a:p>
          <a:endParaRPr lang="en-US"/>
        </a:p>
      </dgm:t>
    </dgm:pt>
    <dgm:pt modelId="{E80CA270-6C90-4E17-ACEA-46B56AD54DD1}">
      <dgm:prSet/>
      <dgm:spPr/>
      <dgm:t>
        <a:bodyPr/>
        <a:lstStyle/>
        <a:p>
          <a:r>
            <a:rPr lang="en-US" dirty="0"/>
            <a:t>Lorem ipsum dolor sit amet</a:t>
          </a:r>
        </a:p>
      </dgm:t>
    </dgm:pt>
    <dgm:pt modelId="{7EEC8067-96EF-4BE0-8BE3-BA59ED78A31F}" type="parTrans" cxnId="{2DC28DF8-5C1B-4F53-A4C1-D5B63FB54BAF}">
      <dgm:prSet/>
      <dgm:spPr/>
      <dgm:t>
        <a:bodyPr/>
        <a:lstStyle/>
        <a:p>
          <a:endParaRPr lang="en-US"/>
        </a:p>
      </dgm:t>
    </dgm:pt>
    <dgm:pt modelId="{1AFE46E5-6B07-4894-8ECB-21BD7E7B8AF1}" type="sibTrans" cxnId="{2DC28DF8-5C1B-4F53-A4C1-D5B63FB54BAF}">
      <dgm:prSet/>
      <dgm:spPr/>
      <dgm:t>
        <a:bodyPr/>
        <a:lstStyle/>
        <a:p>
          <a:endParaRPr lang="en-US"/>
        </a:p>
      </dgm:t>
    </dgm:pt>
    <dgm:pt modelId="{09C152DA-7620-4852-8162-A77EC3609F3F}">
      <dgm:prSet/>
      <dgm:spPr/>
      <dgm:t>
        <a:bodyPr/>
        <a:lstStyle/>
        <a:p>
          <a:r>
            <a:rPr lang="en-US" dirty="0"/>
            <a:t>Windows</a:t>
          </a:r>
        </a:p>
      </dgm:t>
    </dgm:pt>
    <dgm:pt modelId="{9F6D14C0-6C82-4CBD-8D6D-B0E117B6F2ED}" type="parTrans" cxnId="{23ECAC8B-17A4-4883-AA0E-06D66B7E788A}">
      <dgm:prSet/>
      <dgm:spPr/>
      <dgm:t>
        <a:bodyPr/>
        <a:lstStyle/>
        <a:p>
          <a:endParaRPr lang="en-US"/>
        </a:p>
      </dgm:t>
    </dgm:pt>
    <dgm:pt modelId="{0AE8D36D-0F0F-4206-AE39-0A2D73987B68}" type="sibTrans" cxnId="{23ECAC8B-17A4-4883-AA0E-06D66B7E788A}">
      <dgm:prSet/>
      <dgm:spPr/>
      <dgm:t>
        <a:bodyPr/>
        <a:lstStyle/>
        <a:p>
          <a:endParaRPr lang="en-US"/>
        </a:p>
      </dgm:t>
    </dgm:pt>
    <dgm:pt modelId="{6C8937BE-93F8-4DED-8538-1C601DAEBA66}">
      <dgm:prSet/>
      <dgm:spPr/>
      <dgm:t>
        <a:bodyPr/>
        <a:lstStyle/>
        <a:p>
          <a:r>
            <a:rPr lang="en-US" dirty="0"/>
            <a:t>SMSS/SQL</a:t>
          </a:r>
        </a:p>
      </dgm:t>
    </dgm:pt>
    <dgm:pt modelId="{77D169C6-D77F-456D-B18B-D7BE016AD87A}" type="parTrans" cxnId="{FAA8D3DD-12E8-457D-9144-B037C5678347}">
      <dgm:prSet/>
      <dgm:spPr/>
      <dgm:t>
        <a:bodyPr/>
        <a:lstStyle/>
        <a:p>
          <a:endParaRPr lang="en-US"/>
        </a:p>
      </dgm:t>
    </dgm:pt>
    <dgm:pt modelId="{A97BE953-FA9D-4BA6-A92C-494DB1F3BA59}" type="sibTrans" cxnId="{FAA8D3DD-12E8-457D-9144-B037C5678347}">
      <dgm:prSet/>
      <dgm:spPr/>
      <dgm:t>
        <a:bodyPr/>
        <a:lstStyle/>
        <a:p>
          <a:endParaRPr lang="en-US"/>
        </a:p>
      </dgm:t>
    </dgm:pt>
    <dgm:pt modelId="{AB52B3CC-6563-466D-BFC3-9B6B5AFA0881}" type="pres">
      <dgm:prSet presAssocID="{6A70FD8F-0050-42E3-8B3A-6ED7CFB9852E}" presName="Name0" presStyleCnt="0">
        <dgm:presLayoutVars>
          <dgm:chMax/>
          <dgm:chPref/>
          <dgm:animLvl val="lvl"/>
        </dgm:presLayoutVars>
      </dgm:prSet>
      <dgm:spPr/>
    </dgm:pt>
    <dgm:pt modelId="{815EDF7B-AC93-4A61-87AA-CAA5D85C31A8}" type="pres">
      <dgm:prSet presAssocID="{8DB5D7D5-6A1C-4ABC-8850-759A9D876047}" presName="composite1" presStyleCnt="0"/>
      <dgm:spPr/>
    </dgm:pt>
    <dgm:pt modelId="{954381E7-0584-46DD-8108-E9BF4F2B5005}" type="pres">
      <dgm:prSet presAssocID="{8DB5D7D5-6A1C-4ABC-8850-759A9D876047}" presName="parent1" presStyleLbl="alignNode1" presStyleIdx="0" presStyleCnt="3">
        <dgm:presLayoutVars>
          <dgm:chMax val="1"/>
          <dgm:chPref val="1"/>
          <dgm:bulletEnabled val="1"/>
        </dgm:presLayoutVars>
      </dgm:prSet>
      <dgm:spPr/>
    </dgm:pt>
    <dgm:pt modelId="{5A1B764B-0DC5-47CD-BDEA-9E67799496EC}" type="pres">
      <dgm:prSet presAssocID="{8DB5D7D5-6A1C-4ABC-8850-759A9D876047}" presName="Childtext1" presStyleLbl="revTx" presStyleIdx="0" presStyleCnt="3">
        <dgm:presLayoutVars>
          <dgm:bulletEnabled val="1"/>
        </dgm:presLayoutVars>
      </dgm:prSet>
      <dgm:spPr/>
    </dgm:pt>
    <dgm:pt modelId="{122B38A3-0442-4747-820C-1F37877E2B0E}" type="pres">
      <dgm:prSet presAssocID="{8DB5D7D5-6A1C-4ABC-8850-759A9D876047}" presName="ConnectLine1" presStyleLbl="sibTrans1D1" presStyleIdx="0" presStyleCnt="3"/>
      <dgm:spPr>
        <a:noFill/>
        <a:ln w="12700" cap="rnd" cmpd="sng" algn="ctr">
          <a:solidFill>
            <a:schemeClr val="accent1">
              <a:shade val="90000"/>
              <a:hueOff val="93466"/>
              <a:satOff val="1924"/>
              <a:lumOff val="8231"/>
              <a:alphaOff val="0"/>
            </a:schemeClr>
          </a:solidFill>
          <a:prstDash val="dash"/>
        </a:ln>
        <a:effectLst/>
      </dgm:spPr>
    </dgm:pt>
    <dgm:pt modelId="{A73181F6-69BB-4A47-8277-4671A45AC8C8}" type="pres">
      <dgm:prSet presAssocID="{8DB5D7D5-6A1C-4ABC-8850-759A9D876047}" presName="ConnectLineEnd1" presStyleLbl="lnNode1" presStyleIdx="0" presStyleCnt="3"/>
      <dgm:spPr/>
    </dgm:pt>
    <dgm:pt modelId="{6E76EADA-5F61-4A59-B2F8-FA10112079FC}" type="pres">
      <dgm:prSet presAssocID="{8DB5D7D5-6A1C-4ABC-8850-759A9D876047}" presName="EmptyPane1" presStyleCnt="0"/>
      <dgm:spPr/>
    </dgm:pt>
    <dgm:pt modelId="{A8189248-0785-43F1-844C-4DE92841F254}" type="pres">
      <dgm:prSet presAssocID="{BD6E0A2E-99C8-4F5A-971A-CD211D1099FF}" presName="spaceBetweenRectangles1" presStyleCnt="0"/>
      <dgm:spPr/>
    </dgm:pt>
    <dgm:pt modelId="{218D9CD7-D48D-464C-9A1C-0F322EC540B3}" type="pres">
      <dgm:prSet presAssocID="{C5146535-FD3D-4589-98A3-623B8DA4B8DB}" presName="composite1" presStyleCnt="0"/>
      <dgm:spPr/>
    </dgm:pt>
    <dgm:pt modelId="{30804A27-188E-4A17-8FFE-97BCCA0597B8}" type="pres">
      <dgm:prSet presAssocID="{C5146535-FD3D-4589-98A3-623B8DA4B8DB}" presName="parent1" presStyleLbl="alignNode1" presStyleIdx="1" presStyleCnt="3">
        <dgm:presLayoutVars>
          <dgm:chMax val="1"/>
          <dgm:chPref val="1"/>
          <dgm:bulletEnabled val="1"/>
        </dgm:presLayoutVars>
      </dgm:prSet>
      <dgm:spPr/>
    </dgm:pt>
    <dgm:pt modelId="{DF65791B-462E-4589-B98D-F60587330CA8}" type="pres">
      <dgm:prSet presAssocID="{C5146535-FD3D-4589-98A3-623B8DA4B8DB}" presName="Childtext1" presStyleLbl="revTx" presStyleIdx="1" presStyleCnt="3">
        <dgm:presLayoutVars>
          <dgm:bulletEnabled val="1"/>
        </dgm:presLayoutVars>
      </dgm:prSet>
      <dgm:spPr/>
    </dgm:pt>
    <dgm:pt modelId="{DBA410EB-5F61-4F46-92D9-C5B0AA59EE15}" type="pres">
      <dgm:prSet presAssocID="{C5146535-FD3D-4589-98A3-623B8DA4B8DB}" presName="ConnectLine1" presStyleLbl="sibTrans1D1" presStyleIdx="1" presStyleCnt="3"/>
      <dgm:spPr>
        <a:noFill/>
        <a:ln w="12700" cap="rnd" cmpd="sng" algn="ctr">
          <a:solidFill>
            <a:schemeClr val="accent1">
              <a:shade val="90000"/>
              <a:hueOff val="140199"/>
              <a:satOff val="2886"/>
              <a:lumOff val="12346"/>
              <a:alphaOff val="0"/>
            </a:schemeClr>
          </a:solidFill>
          <a:prstDash val="dash"/>
        </a:ln>
        <a:effectLst/>
      </dgm:spPr>
    </dgm:pt>
    <dgm:pt modelId="{E1220EDB-B75C-43A5-B862-97E4C09130A7}" type="pres">
      <dgm:prSet presAssocID="{C5146535-FD3D-4589-98A3-623B8DA4B8DB}" presName="ConnectLineEnd1" presStyleLbl="lnNode1" presStyleIdx="1" presStyleCnt="3"/>
      <dgm:spPr/>
    </dgm:pt>
    <dgm:pt modelId="{D8849157-215F-4E70-9735-315E97B5AC5C}" type="pres">
      <dgm:prSet presAssocID="{C5146535-FD3D-4589-98A3-623B8DA4B8DB}" presName="EmptyPane1" presStyleCnt="0"/>
      <dgm:spPr/>
    </dgm:pt>
    <dgm:pt modelId="{7C467054-22FE-4C18-9934-29D7168DFF63}" type="pres">
      <dgm:prSet presAssocID="{7A3CCAF8-AC3A-401E-AEDD-44BBC1AA9C31}" presName="spaceBetweenRectangles1" presStyleCnt="0"/>
      <dgm:spPr/>
    </dgm:pt>
    <dgm:pt modelId="{3E3E944D-A6EC-4962-9AC1-C585A4F97BDA}" type="pres">
      <dgm:prSet presAssocID="{09C152DA-7620-4852-8162-A77EC3609F3F}" presName="composite1" presStyleCnt="0"/>
      <dgm:spPr/>
    </dgm:pt>
    <dgm:pt modelId="{566B79CB-1A41-4F5C-BF91-58D94BF93913}" type="pres">
      <dgm:prSet presAssocID="{09C152DA-7620-4852-8162-A77EC3609F3F}" presName="parent1" presStyleLbl="alignNode1" presStyleIdx="2" presStyleCnt="3">
        <dgm:presLayoutVars>
          <dgm:chMax val="1"/>
          <dgm:chPref val="1"/>
          <dgm:bulletEnabled val="1"/>
        </dgm:presLayoutVars>
      </dgm:prSet>
      <dgm:spPr/>
    </dgm:pt>
    <dgm:pt modelId="{B4723E2A-4FF1-452A-BD25-8EC364F15A6F}" type="pres">
      <dgm:prSet presAssocID="{09C152DA-7620-4852-8162-A77EC3609F3F}" presName="Childtext1" presStyleLbl="revTx" presStyleIdx="2" presStyleCnt="3">
        <dgm:presLayoutVars>
          <dgm:bulletEnabled val="1"/>
        </dgm:presLayoutVars>
      </dgm:prSet>
      <dgm:spPr/>
    </dgm:pt>
    <dgm:pt modelId="{440E9361-37D2-4157-AF38-7B49AD23708B}" type="pres">
      <dgm:prSet presAssocID="{09C152DA-7620-4852-8162-A77EC3609F3F}" presName="ConnectLine1" presStyleLbl="sibTrans1D1" presStyleIdx="2" presStyleCnt="3"/>
      <dgm:spPr>
        <a:noFill/>
        <a:ln w="12700" cap="rnd" cmpd="sng" algn="ctr">
          <a:solidFill>
            <a:schemeClr val="accent1">
              <a:shade val="90000"/>
              <a:hueOff val="186931"/>
              <a:satOff val="3848"/>
              <a:lumOff val="16461"/>
              <a:alphaOff val="0"/>
            </a:schemeClr>
          </a:solidFill>
          <a:prstDash val="dash"/>
        </a:ln>
        <a:effectLst/>
      </dgm:spPr>
    </dgm:pt>
    <dgm:pt modelId="{C45E7B63-1C71-483E-A3A8-705CE86D4D8E}" type="pres">
      <dgm:prSet presAssocID="{09C152DA-7620-4852-8162-A77EC3609F3F}" presName="ConnectLineEnd1" presStyleLbl="lnNode1" presStyleIdx="2" presStyleCnt="3"/>
      <dgm:spPr/>
    </dgm:pt>
    <dgm:pt modelId="{4174F691-D9D3-451C-9893-D177DC3AED58}" type="pres">
      <dgm:prSet presAssocID="{09C152DA-7620-4852-8162-A77EC3609F3F}" presName="EmptyPane1" presStyleCnt="0"/>
      <dgm:spPr/>
    </dgm:pt>
  </dgm:ptLst>
  <dgm:cxnLst>
    <dgm:cxn modelId="{5C25BB02-FA66-40A4-9DA6-9E1CAE3A8D4E}" type="presOf" srcId="{C5146535-FD3D-4589-98A3-623B8DA4B8DB}" destId="{30804A27-188E-4A17-8FFE-97BCCA0597B8}" srcOrd="0" destOrd="0" presId="urn:microsoft.com/office/officeart/2016/7/layout/RoundedRectangleTimeline"/>
    <dgm:cxn modelId="{8C5B110A-FBC3-4CBF-BED2-413E87D4DAD5}" srcId="{8DB5D7D5-6A1C-4ABC-8850-759A9D876047}" destId="{96262926-A67D-4E4E-9515-5EBC67F0B634}" srcOrd="0" destOrd="0" parTransId="{EC74E552-C501-4B0E-9400-E8B410F53D50}" sibTransId="{1DA7ACEB-F642-43C1-BCB5-F580B9B985B9}"/>
    <dgm:cxn modelId="{84C67813-55CE-4EBC-9032-03BD847DC17E}" type="presOf" srcId="{6A70FD8F-0050-42E3-8B3A-6ED7CFB9852E}" destId="{AB52B3CC-6563-466D-BFC3-9B6B5AFA0881}" srcOrd="0" destOrd="0" presId="urn:microsoft.com/office/officeart/2016/7/layout/RoundedRectangleTimeline"/>
    <dgm:cxn modelId="{22ECA226-C4EA-44F1-BCB5-77F78841DA6F}" type="presOf" srcId="{09C152DA-7620-4852-8162-A77EC3609F3F}" destId="{566B79CB-1A41-4F5C-BF91-58D94BF93913}" srcOrd="0" destOrd="0" presId="urn:microsoft.com/office/officeart/2016/7/layout/RoundedRectangleTimeline"/>
    <dgm:cxn modelId="{E2BBA750-A5E4-4F50-BE16-016934379F81}" type="presOf" srcId="{6C8937BE-93F8-4DED-8538-1C601DAEBA66}" destId="{B4723E2A-4FF1-452A-BD25-8EC364F15A6F}" srcOrd="0" destOrd="0" presId="urn:microsoft.com/office/officeart/2016/7/layout/RoundedRectangleTimeline"/>
    <dgm:cxn modelId="{F9B2D375-40BE-4E5D-AA88-61805FBFF819}" type="presOf" srcId="{8DB5D7D5-6A1C-4ABC-8850-759A9D876047}" destId="{954381E7-0584-46DD-8108-E9BF4F2B5005}" srcOrd="0" destOrd="0" presId="urn:microsoft.com/office/officeart/2016/7/layout/RoundedRectangleTimeline"/>
    <dgm:cxn modelId="{8EBF857E-7408-4941-91E4-293B0F59EEF7}" srcId="{6A70FD8F-0050-42E3-8B3A-6ED7CFB9852E}" destId="{C5146535-FD3D-4589-98A3-623B8DA4B8DB}" srcOrd="1" destOrd="0" parTransId="{20848F78-EC70-4162-96CE-CC68006930F0}" sibTransId="{7A3CCAF8-AC3A-401E-AEDD-44BBC1AA9C31}"/>
    <dgm:cxn modelId="{23ECAC8B-17A4-4883-AA0E-06D66B7E788A}" srcId="{6A70FD8F-0050-42E3-8B3A-6ED7CFB9852E}" destId="{09C152DA-7620-4852-8162-A77EC3609F3F}" srcOrd="2" destOrd="0" parTransId="{9F6D14C0-6C82-4CBD-8D6D-B0E117B6F2ED}" sibTransId="{0AE8D36D-0F0F-4206-AE39-0A2D73987B68}"/>
    <dgm:cxn modelId="{F9540599-A193-456C-A9A9-8962E3855B0B}" type="presOf" srcId="{96262926-A67D-4E4E-9515-5EBC67F0B634}" destId="{5A1B764B-0DC5-47CD-BDEA-9E67799496EC}" srcOrd="0" destOrd="0" presId="urn:microsoft.com/office/officeart/2016/7/layout/RoundedRectangleTimeline"/>
    <dgm:cxn modelId="{E13585A2-54F2-486A-B317-F4D6AF7E83B9}" type="presOf" srcId="{E80CA270-6C90-4E17-ACEA-46B56AD54DD1}" destId="{DF65791B-462E-4589-B98D-F60587330CA8}" srcOrd="0" destOrd="0" presId="urn:microsoft.com/office/officeart/2016/7/layout/RoundedRectangleTimeline"/>
    <dgm:cxn modelId="{FAA8D3DD-12E8-457D-9144-B037C5678347}" srcId="{09C152DA-7620-4852-8162-A77EC3609F3F}" destId="{6C8937BE-93F8-4DED-8538-1C601DAEBA66}" srcOrd="0" destOrd="0" parTransId="{77D169C6-D77F-456D-B18B-D7BE016AD87A}" sibTransId="{A97BE953-FA9D-4BA6-A92C-494DB1F3BA59}"/>
    <dgm:cxn modelId="{C5202EE1-10E9-4076-9D55-9E0CF8B152AF}" srcId="{6A70FD8F-0050-42E3-8B3A-6ED7CFB9852E}" destId="{8DB5D7D5-6A1C-4ABC-8850-759A9D876047}" srcOrd="0" destOrd="0" parTransId="{D8874F40-D7B0-41DE-BB6F-A6014FEAB2D7}" sibTransId="{BD6E0A2E-99C8-4F5A-971A-CD211D1099FF}"/>
    <dgm:cxn modelId="{2DC28DF8-5C1B-4F53-A4C1-D5B63FB54BAF}" srcId="{C5146535-FD3D-4589-98A3-623B8DA4B8DB}" destId="{E80CA270-6C90-4E17-ACEA-46B56AD54DD1}" srcOrd="0" destOrd="0" parTransId="{7EEC8067-96EF-4BE0-8BE3-BA59ED78A31F}" sibTransId="{1AFE46E5-6B07-4894-8ECB-21BD7E7B8AF1}"/>
    <dgm:cxn modelId="{76459B4A-BC95-4631-A3CC-1410E80D5DFD}" type="presParOf" srcId="{AB52B3CC-6563-466D-BFC3-9B6B5AFA0881}" destId="{815EDF7B-AC93-4A61-87AA-CAA5D85C31A8}" srcOrd="0" destOrd="0" presId="urn:microsoft.com/office/officeart/2016/7/layout/RoundedRectangleTimeline"/>
    <dgm:cxn modelId="{4238FA88-CE43-4680-BFB0-73DED5612698}" type="presParOf" srcId="{815EDF7B-AC93-4A61-87AA-CAA5D85C31A8}" destId="{954381E7-0584-46DD-8108-E9BF4F2B5005}" srcOrd="0" destOrd="0" presId="urn:microsoft.com/office/officeart/2016/7/layout/RoundedRectangleTimeline"/>
    <dgm:cxn modelId="{6497CE05-0893-4952-B18A-28D71D90B841}" type="presParOf" srcId="{815EDF7B-AC93-4A61-87AA-CAA5D85C31A8}" destId="{5A1B764B-0DC5-47CD-BDEA-9E67799496EC}" srcOrd="1" destOrd="0" presId="urn:microsoft.com/office/officeart/2016/7/layout/RoundedRectangleTimeline"/>
    <dgm:cxn modelId="{CB8BA570-C0D4-4400-BED8-C9BC961A6553}" type="presParOf" srcId="{815EDF7B-AC93-4A61-87AA-CAA5D85C31A8}" destId="{122B38A3-0442-4747-820C-1F37877E2B0E}" srcOrd="2" destOrd="0" presId="urn:microsoft.com/office/officeart/2016/7/layout/RoundedRectangleTimeline"/>
    <dgm:cxn modelId="{82FC1E36-99F3-4E1F-8BD1-229D77A82EB1}" type="presParOf" srcId="{815EDF7B-AC93-4A61-87AA-CAA5D85C31A8}" destId="{A73181F6-69BB-4A47-8277-4671A45AC8C8}" srcOrd="3" destOrd="0" presId="urn:microsoft.com/office/officeart/2016/7/layout/RoundedRectangleTimeline"/>
    <dgm:cxn modelId="{7EAD7967-836C-4AB6-AAA2-ED2EF3F29E78}" type="presParOf" srcId="{815EDF7B-AC93-4A61-87AA-CAA5D85C31A8}" destId="{6E76EADA-5F61-4A59-B2F8-FA10112079FC}" srcOrd="4" destOrd="0" presId="urn:microsoft.com/office/officeart/2016/7/layout/RoundedRectangleTimeline"/>
    <dgm:cxn modelId="{3783DE09-7B3D-423E-960C-ED9DB81E314E}" type="presParOf" srcId="{AB52B3CC-6563-466D-BFC3-9B6B5AFA0881}" destId="{A8189248-0785-43F1-844C-4DE92841F254}" srcOrd="1" destOrd="0" presId="urn:microsoft.com/office/officeart/2016/7/layout/RoundedRectangleTimeline"/>
    <dgm:cxn modelId="{38B07C9C-D21D-4E2B-A78B-C30877B2689A}" type="presParOf" srcId="{AB52B3CC-6563-466D-BFC3-9B6B5AFA0881}" destId="{218D9CD7-D48D-464C-9A1C-0F322EC540B3}" srcOrd="2" destOrd="0" presId="urn:microsoft.com/office/officeart/2016/7/layout/RoundedRectangleTimeline"/>
    <dgm:cxn modelId="{E6790483-7B9E-44FB-9EAE-A282A4B9AB73}" type="presParOf" srcId="{218D9CD7-D48D-464C-9A1C-0F322EC540B3}" destId="{30804A27-188E-4A17-8FFE-97BCCA0597B8}" srcOrd="0" destOrd="0" presId="urn:microsoft.com/office/officeart/2016/7/layout/RoundedRectangleTimeline"/>
    <dgm:cxn modelId="{B31BDB48-FB8E-47F4-8F76-B90009D28A96}" type="presParOf" srcId="{218D9CD7-D48D-464C-9A1C-0F322EC540B3}" destId="{DF65791B-462E-4589-B98D-F60587330CA8}" srcOrd="1" destOrd="0" presId="urn:microsoft.com/office/officeart/2016/7/layout/RoundedRectangleTimeline"/>
    <dgm:cxn modelId="{517AE913-68B2-41AC-BE20-5D4195845D6F}" type="presParOf" srcId="{218D9CD7-D48D-464C-9A1C-0F322EC540B3}" destId="{DBA410EB-5F61-4F46-92D9-C5B0AA59EE15}" srcOrd="2" destOrd="0" presId="urn:microsoft.com/office/officeart/2016/7/layout/RoundedRectangleTimeline"/>
    <dgm:cxn modelId="{0F089045-7542-47F1-8B17-68354869406A}" type="presParOf" srcId="{218D9CD7-D48D-464C-9A1C-0F322EC540B3}" destId="{E1220EDB-B75C-43A5-B862-97E4C09130A7}" srcOrd="3" destOrd="0" presId="urn:microsoft.com/office/officeart/2016/7/layout/RoundedRectangleTimeline"/>
    <dgm:cxn modelId="{79B44ECC-99D2-49DD-9DEE-58B1D2AE6C6C}" type="presParOf" srcId="{218D9CD7-D48D-464C-9A1C-0F322EC540B3}" destId="{D8849157-215F-4E70-9735-315E97B5AC5C}" srcOrd="4" destOrd="0" presId="urn:microsoft.com/office/officeart/2016/7/layout/RoundedRectangleTimeline"/>
    <dgm:cxn modelId="{6930EC12-FB60-44F8-973F-19AC06AA90BB}" type="presParOf" srcId="{AB52B3CC-6563-466D-BFC3-9B6B5AFA0881}" destId="{7C467054-22FE-4C18-9934-29D7168DFF63}" srcOrd="3" destOrd="0" presId="urn:microsoft.com/office/officeart/2016/7/layout/RoundedRectangleTimeline"/>
    <dgm:cxn modelId="{1F4A4777-E935-453F-A5B9-015C6946FC6A}" type="presParOf" srcId="{AB52B3CC-6563-466D-BFC3-9B6B5AFA0881}" destId="{3E3E944D-A6EC-4962-9AC1-C585A4F97BDA}" srcOrd="4" destOrd="0" presId="urn:microsoft.com/office/officeart/2016/7/layout/RoundedRectangleTimeline"/>
    <dgm:cxn modelId="{94AC8B5D-A9B9-4EF3-AD1C-6024606B5BF8}" type="presParOf" srcId="{3E3E944D-A6EC-4962-9AC1-C585A4F97BDA}" destId="{566B79CB-1A41-4F5C-BF91-58D94BF93913}" srcOrd="0" destOrd="0" presId="urn:microsoft.com/office/officeart/2016/7/layout/RoundedRectangleTimeline"/>
    <dgm:cxn modelId="{A151554E-10B3-429A-9E0D-D40262ED6857}" type="presParOf" srcId="{3E3E944D-A6EC-4962-9AC1-C585A4F97BDA}" destId="{B4723E2A-4FF1-452A-BD25-8EC364F15A6F}" srcOrd="1" destOrd="0" presId="urn:microsoft.com/office/officeart/2016/7/layout/RoundedRectangleTimeline"/>
    <dgm:cxn modelId="{329635D9-081F-4DC9-88AA-E074B7400415}" type="presParOf" srcId="{3E3E944D-A6EC-4962-9AC1-C585A4F97BDA}" destId="{440E9361-37D2-4157-AF38-7B49AD23708B}" srcOrd="2" destOrd="0" presId="urn:microsoft.com/office/officeart/2016/7/layout/RoundedRectangleTimeline"/>
    <dgm:cxn modelId="{0F0D3AEA-9F0C-400E-A955-6CD1F474B6A4}" type="presParOf" srcId="{3E3E944D-A6EC-4962-9AC1-C585A4F97BDA}" destId="{C45E7B63-1C71-483E-A3A8-705CE86D4D8E}" srcOrd="3" destOrd="0" presId="urn:microsoft.com/office/officeart/2016/7/layout/RoundedRectangleTimeline"/>
    <dgm:cxn modelId="{91F0BE33-39D4-4457-A5CC-3F1682DB166D}" type="presParOf" srcId="{3E3E944D-A6EC-4962-9AC1-C585A4F97BDA}" destId="{4174F691-D9D3-451C-9893-D177DC3AED58}"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4381E7-0584-46DD-8108-E9BF4F2B5005}">
      <dsp:nvSpPr>
        <dsp:cNvPr id="0" name=""/>
        <dsp:cNvSpPr/>
      </dsp:nvSpPr>
      <dsp:spPr>
        <a:xfrm rot="16200000">
          <a:off x="2328055" y="314278"/>
          <a:ext cx="363378" cy="3005230"/>
        </a:xfrm>
        <a:prstGeom prst="round2SameRect">
          <a:avLst/>
        </a:prstGeom>
        <a:solidFill>
          <a:schemeClr val="accent1">
            <a:shade val="80000"/>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dirty="0" err="1"/>
            <a:t>MacOs</a:t>
          </a:r>
          <a:r>
            <a:rPr lang="en-US" sz="1100" kern="1200" dirty="0"/>
            <a:t>	</a:t>
          </a:r>
        </a:p>
      </dsp:txBody>
      <dsp:txXfrm rot="5400000">
        <a:off x="1024869" y="1652943"/>
        <a:ext cx="2987491" cy="327900"/>
      </dsp:txXfrm>
    </dsp:sp>
    <dsp:sp modelId="{5A1B764B-0DC5-47CD-BDEA-9E67799496EC}">
      <dsp:nvSpPr>
        <dsp:cNvPr id="0" name=""/>
        <dsp:cNvSpPr/>
      </dsp:nvSpPr>
      <dsp:spPr>
        <a:xfrm>
          <a:off x="5385"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anchor="b" anchorCtr="1">
          <a:noAutofit/>
        </a:bodyPr>
        <a:lstStyle/>
        <a:p>
          <a:pPr marL="0" lvl="0" indent="0" algn="ctr" defTabSz="488950">
            <a:lnSpc>
              <a:spcPct val="90000"/>
            </a:lnSpc>
            <a:spcBef>
              <a:spcPct val="0"/>
            </a:spcBef>
            <a:spcAft>
              <a:spcPct val="35000"/>
            </a:spcAft>
            <a:buNone/>
          </a:pPr>
          <a:r>
            <a:rPr lang="en-US" sz="1100" kern="1200" dirty="0"/>
            <a:t>Azure/</a:t>
          </a:r>
          <a:r>
            <a:rPr lang="en-US" sz="1100" kern="1200" dirty="0" err="1"/>
            <a:t>DBeaver</a:t>
          </a:r>
          <a:endParaRPr lang="en-US" sz="1100" kern="1200" dirty="0"/>
        </a:p>
      </dsp:txBody>
      <dsp:txXfrm>
        <a:off x="5385" y="0"/>
        <a:ext cx="5008717" cy="1271825"/>
      </dsp:txXfrm>
    </dsp:sp>
    <dsp:sp modelId="{122B38A3-0442-4747-820C-1F37877E2B0E}">
      <dsp:nvSpPr>
        <dsp:cNvPr id="0" name=""/>
        <dsp:cNvSpPr/>
      </dsp:nvSpPr>
      <dsp:spPr>
        <a:xfrm>
          <a:off x="2509744" y="1344501"/>
          <a:ext cx="0" cy="290702"/>
        </a:xfrm>
        <a:prstGeom prst="line">
          <a:avLst/>
        </a:prstGeom>
        <a:noFill/>
        <a:ln w="12700" cap="rnd" cmpd="sng" algn="ctr">
          <a:solidFill>
            <a:schemeClr val="accent1">
              <a:shade val="90000"/>
              <a:hueOff val="93466"/>
              <a:satOff val="1924"/>
              <a:lumOff val="8231"/>
              <a:alphaOff val="0"/>
            </a:schemeClr>
          </a:solidFill>
          <a:prstDash val="dash"/>
        </a:ln>
        <a:effectLst/>
      </dsp:spPr>
      <dsp:style>
        <a:lnRef idx="1">
          <a:scrgbClr r="0" g="0" b="0"/>
        </a:lnRef>
        <a:fillRef idx="0">
          <a:scrgbClr r="0" g="0" b="0"/>
        </a:fillRef>
        <a:effectRef idx="0">
          <a:scrgbClr r="0" g="0" b="0"/>
        </a:effectRef>
        <a:fontRef idx="minor"/>
      </dsp:style>
    </dsp:sp>
    <dsp:sp modelId="{A73181F6-69BB-4A47-8277-4671A45AC8C8}">
      <dsp:nvSpPr>
        <dsp:cNvPr id="0" name=""/>
        <dsp:cNvSpPr/>
      </dsp:nvSpPr>
      <dsp:spPr>
        <a:xfrm>
          <a:off x="2473406" y="1271825"/>
          <a:ext cx="72675" cy="72675"/>
        </a:xfrm>
        <a:prstGeom prst="ellipse">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804A27-188E-4A17-8FFE-97BCCA0597B8}">
      <dsp:nvSpPr>
        <dsp:cNvPr id="0" name=""/>
        <dsp:cNvSpPr/>
      </dsp:nvSpPr>
      <dsp:spPr>
        <a:xfrm>
          <a:off x="4012359" y="1635204"/>
          <a:ext cx="3005230" cy="363378"/>
        </a:xfrm>
        <a:prstGeom prst="rect">
          <a:avLst/>
        </a:prstGeom>
        <a:solidFill>
          <a:schemeClr val="accent1">
            <a:shade val="80000"/>
            <a:hueOff val="223096"/>
            <a:satOff val="-4529"/>
            <a:lumOff val="15339"/>
            <a:alphaOff val="0"/>
          </a:schemeClr>
        </a:solidFill>
        <a:ln w="22225" cap="rnd" cmpd="sng" algn="ctr">
          <a:solidFill>
            <a:schemeClr val="accent1">
              <a:shade val="80000"/>
              <a:hueOff val="223096"/>
              <a:satOff val="-4529"/>
              <a:lumOff val="1533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dirty="0"/>
            <a:t>DBMS</a:t>
          </a:r>
        </a:p>
      </dsp:txBody>
      <dsp:txXfrm>
        <a:off x="4012359" y="1635204"/>
        <a:ext cx="3005230" cy="363378"/>
      </dsp:txXfrm>
    </dsp:sp>
    <dsp:sp modelId="{DF65791B-462E-4589-B98D-F60587330CA8}">
      <dsp:nvSpPr>
        <dsp:cNvPr id="0" name=""/>
        <dsp:cNvSpPr/>
      </dsp:nvSpPr>
      <dsp:spPr>
        <a:xfrm>
          <a:off x="3010616" y="2361961"/>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3820" rIns="0" bIns="0" numCol="1" spcCol="1270" anchor="t" anchorCtr="1">
          <a:noAutofit/>
        </a:bodyPr>
        <a:lstStyle/>
        <a:p>
          <a:pPr marL="0" lvl="0" indent="0" algn="ctr" defTabSz="488950">
            <a:lnSpc>
              <a:spcPct val="90000"/>
            </a:lnSpc>
            <a:spcBef>
              <a:spcPct val="0"/>
            </a:spcBef>
            <a:spcAft>
              <a:spcPct val="35000"/>
            </a:spcAft>
            <a:buNone/>
          </a:pPr>
          <a:r>
            <a:rPr lang="en-US" sz="1100" kern="1200" dirty="0"/>
            <a:t>Lorem ipsum dolor sit amet</a:t>
          </a:r>
        </a:p>
      </dsp:txBody>
      <dsp:txXfrm>
        <a:off x="3010616" y="2361961"/>
        <a:ext cx="5008717" cy="1271825"/>
      </dsp:txXfrm>
    </dsp:sp>
    <dsp:sp modelId="{DBA410EB-5F61-4F46-92D9-C5B0AA59EE15}">
      <dsp:nvSpPr>
        <dsp:cNvPr id="0" name=""/>
        <dsp:cNvSpPr/>
      </dsp:nvSpPr>
      <dsp:spPr>
        <a:xfrm>
          <a:off x="5514975" y="1998582"/>
          <a:ext cx="0" cy="290702"/>
        </a:xfrm>
        <a:prstGeom prst="line">
          <a:avLst/>
        </a:prstGeom>
        <a:noFill/>
        <a:ln w="12700" cap="rnd" cmpd="sng" algn="ctr">
          <a:solidFill>
            <a:schemeClr val="accent1">
              <a:shade val="90000"/>
              <a:hueOff val="140199"/>
              <a:satOff val="2886"/>
              <a:lumOff val="12346"/>
              <a:alphaOff val="0"/>
            </a:schemeClr>
          </a:solidFill>
          <a:prstDash val="dash"/>
        </a:ln>
        <a:effectLst/>
      </dsp:spPr>
      <dsp:style>
        <a:lnRef idx="1">
          <a:scrgbClr r="0" g="0" b="0"/>
        </a:lnRef>
        <a:fillRef idx="0">
          <a:scrgbClr r="0" g="0" b="0"/>
        </a:fillRef>
        <a:effectRef idx="0">
          <a:scrgbClr r="0" g="0" b="0"/>
        </a:effectRef>
        <a:fontRef idx="minor"/>
      </dsp:style>
    </dsp:sp>
    <dsp:sp modelId="{E1220EDB-B75C-43A5-B862-97E4C09130A7}">
      <dsp:nvSpPr>
        <dsp:cNvPr id="0" name=""/>
        <dsp:cNvSpPr/>
      </dsp:nvSpPr>
      <dsp:spPr>
        <a:xfrm>
          <a:off x="5478637" y="2289285"/>
          <a:ext cx="72675" cy="72675"/>
        </a:xfrm>
        <a:prstGeom prst="ellipse">
          <a:avLst/>
        </a:prstGeom>
        <a:solidFill>
          <a:schemeClr val="accent1">
            <a:shade val="80000"/>
            <a:hueOff val="223096"/>
            <a:satOff val="-4529"/>
            <a:lumOff val="1533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6B79CB-1A41-4F5C-BF91-58D94BF93913}">
      <dsp:nvSpPr>
        <dsp:cNvPr id="0" name=""/>
        <dsp:cNvSpPr/>
      </dsp:nvSpPr>
      <dsp:spPr>
        <a:xfrm rot="5400000">
          <a:off x="8338516" y="314278"/>
          <a:ext cx="363378" cy="3005230"/>
        </a:xfrm>
        <a:prstGeom prst="round2SameRect">
          <a:avLst/>
        </a:prstGeom>
        <a:solidFill>
          <a:schemeClr val="accent1">
            <a:shade val="80000"/>
            <a:hueOff val="446191"/>
            <a:satOff val="-9058"/>
            <a:lumOff val="30677"/>
            <a:alphaOff val="0"/>
          </a:schemeClr>
        </a:solidFill>
        <a:ln w="22225" cap="rnd" cmpd="sng" algn="ctr">
          <a:solidFill>
            <a:schemeClr val="accent1">
              <a:shade val="80000"/>
              <a:hueOff val="446191"/>
              <a:satOff val="-9058"/>
              <a:lumOff val="306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dirty="0"/>
            <a:t>Windows</a:t>
          </a:r>
        </a:p>
      </dsp:txBody>
      <dsp:txXfrm rot="-5400000">
        <a:off x="7017591" y="1652943"/>
        <a:ext cx="2987491" cy="327900"/>
      </dsp:txXfrm>
    </dsp:sp>
    <dsp:sp modelId="{B4723E2A-4FF1-452A-BD25-8EC364F15A6F}">
      <dsp:nvSpPr>
        <dsp:cNvPr id="0" name=""/>
        <dsp:cNvSpPr/>
      </dsp:nvSpPr>
      <dsp:spPr>
        <a:xfrm>
          <a:off x="6015846"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anchor="b" anchorCtr="1">
          <a:noAutofit/>
        </a:bodyPr>
        <a:lstStyle/>
        <a:p>
          <a:pPr marL="0" lvl="0" indent="0" algn="ctr" defTabSz="488950">
            <a:lnSpc>
              <a:spcPct val="90000"/>
            </a:lnSpc>
            <a:spcBef>
              <a:spcPct val="0"/>
            </a:spcBef>
            <a:spcAft>
              <a:spcPct val="35000"/>
            </a:spcAft>
            <a:buNone/>
          </a:pPr>
          <a:r>
            <a:rPr lang="en-US" sz="1100" kern="1200" dirty="0"/>
            <a:t>SMSS/SQL</a:t>
          </a:r>
        </a:p>
      </dsp:txBody>
      <dsp:txXfrm>
        <a:off x="6015846" y="0"/>
        <a:ext cx="5008717" cy="1271825"/>
      </dsp:txXfrm>
    </dsp:sp>
    <dsp:sp modelId="{440E9361-37D2-4157-AF38-7B49AD23708B}">
      <dsp:nvSpPr>
        <dsp:cNvPr id="0" name=""/>
        <dsp:cNvSpPr/>
      </dsp:nvSpPr>
      <dsp:spPr>
        <a:xfrm>
          <a:off x="8520205" y="1344501"/>
          <a:ext cx="0" cy="290702"/>
        </a:xfrm>
        <a:prstGeom prst="line">
          <a:avLst/>
        </a:prstGeom>
        <a:noFill/>
        <a:ln w="12700" cap="rnd" cmpd="sng" algn="ctr">
          <a:solidFill>
            <a:schemeClr val="accent1">
              <a:shade val="90000"/>
              <a:hueOff val="186931"/>
              <a:satOff val="3848"/>
              <a:lumOff val="16461"/>
              <a:alphaOff val="0"/>
            </a:schemeClr>
          </a:solidFill>
          <a:prstDash val="dash"/>
        </a:ln>
        <a:effectLst/>
      </dsp:spPr>
      <dsp:style>
        <a:lnRef idx="1">
          <a:scrgbClr r="0" g="0" b="0"/>
        </a:lnRef>
        <a:fillRef idx="0">
          <a:scrgbClr r="0" g="0" b="0"/>
        </a:fillRef>
        <a:effectRef idx="0">
          <a:scrgbClr r="0" g="0" b="0"/>
        </a:effectRef>
        <a:fontRef idx="minor"/>
      </dsp:style>
    </dsp:sp>
    <dsp:sp modelId="{C45E7B63-1C71-483E-A3A8-705CE86D4D8E}">
      <dsp:nvSpPr>
        <dsp:cNvPr id="0" name=""/>
        <dsp:cNvSpPr/>
      </dsp:nvSpPr>
      <dsp:spPr>
        <a:xfrm>
          <a:off x="8483867" y="1271825"/>
          <a:ext cx="72675" cy="72675"/>
        </a:xfrm>
        <a:prstGeom prst="ellipse">
          <a:avLst/>
        </a:prstGeom>
        <a:solidFill>
          <a:schemeClr val="accent1">
            <a:shade val="80000"/>
            <a:hueOff val="446191"/>
            <a:satOff val="-9058"/>
            <a:lumOff val="3067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4/15/2021</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4/15/2021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4/15/2021</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4/15/2021</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4/15/2021</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4/15/2021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4/15/2021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4/15/2021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4/15/2021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4/15/2021</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4/15/2021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4/15/2021</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a:normAutofit/>
          </a:bodyPr>
          <a:lstStyle/>
          <a:p>
            <a:r>
              <a:rPr lang="en-US" dirty="0"/>
              <a:t>Different local </a:t>
            </a:r>
            <a:r>
              <a:rPr lang="en-US" dirty="0" err="1"/>
              <a:t>db</a:t>
            </a:r>
            <a:r>
              <a:rPr lang="en-US" dirty="0"/>
              <a:t> server options</a:t>
            </a:r>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a:normAutofit/>
          </a:bodyPr>
          <a:lstStyle/>
          <a:p>
            <a:r>
              <a:rPr lang="en-US" dirty="0"/>
              <a:t>Or just cause I want to have my own </a:t>
            </a:r>
            <a:r>
              <a:rPr lang="en-US" dirty="0" err="1"/>
              <a:t>db</a:t>
            </a:r>
            <a:r>
              <a:rPr lang="en-US" dirty="0"/>
              <a:t> server sandbox</a:t>
            </a:r>
          </a:p>
        </p:txBody>
      </p:sp>
      <p:sp>
        <p:nvSpPr>
          <p:cNvPr id="20" name="Rectangle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bstract image">
            <a:extLst>
              <a:ext uri="{FF2B5EF4-FFF2-40B4-BE49-F238E27FC236}">
                <a16:creationId xmlns:a16="http://schemas.microsoft.com/office/drawing/2014/main" id="{F1A8C364-94D4-4630-BAD0-78722F34705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p:txBody>
          <a:bodyPr/>
          <a:lstStyle/>
          <a:p>
            <a:r>
              <a:rPr lang="en-US" dirty="0"/>
              <a:t>Title Lorem Ipsum Dolor Sit Amet</a:t>
            </a:r>
          </a:p>
        </p:txBody>
      </p:sp>
      <p:graphicFrame>
        <p:nvGraphicFramePr>
          <p:cNvPr id="4" name="Content Placeholder 2" descr="timeline">
            <a:extLst>
              <a:ext uri="{FF2B5EF4-FFF2-40B4-BE49-F238E27FC236}">
                <a16:creationId xmlns:a16="http://schemas.microsoft.com/office/drawing/2014/main" id="{FF3F0D82-0AA6-45C3-8367-955CBFA02ED6}"/>
              </a:ext>
            </a:extLst>
          </p:cNvPr>
          <p:cNvGraphicFramePr>
            <a:graphicFrameLocks noGrp="1"/>
          </p:cNvGraphicFramePr>
          <p:nvPr>
            <p:ph idx="1"/>
            <p:extLst>
              <p:ext uri="{D42A27DB-BD31-4B8C-83A1-F6EECF244321}">
                <p14:modId xmlns:p14="http://schemas.microsoft.com/office/powerpoint/2010/main" val="208931401"/>
              </p:ext>
            </p:extLst>
          </p:nvPr>
        </p:nvGraphicFramePr>
        <p:xfrm>
          <a:off x="581025" y="2341563"/>
          <a:ext cx="11029950" cy="3633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784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C9A0E-1F63-405A-898C-6E1C0E091447}"/>
              </a:ext>
            </a:extLst>
          </p:cNvPr>
          <p:cNvSpPr>
            <a:spLocks noGrp="1"/>
          </p:cNvSpPr>
          <p:nvPr>
            <p:ph type="title"/>
          </p:nvPr>
        </p:nvSpPr>
        <p:spPr/>
        <p:txBody>
          <a:bodyPr/>
          <a:lstStyle/>
          <a:p>
            <a:r>
              <a:rPr lang="en-US" dirty="0"/>
              <a:t>What is a </a:t>
            </a:r>
            <a:r>
              <a:rPr lang="en-US" dirty="0" err="1"/>
              <a:t>dMBS</a:t>
            </a:r>
            <a:endParaRPr lang="en-US" dirty="0"/>
          </a:p>
        </p:txBody>
      </p:sp>
      <p:sp>
        <p:nvSpPr>
          <p:cNvPr id="3" name="Content Placeholder 2">
            <a:extLst>
              <a:ext uri="{FF2B5EF4-FFF2-40B4-BE49-F238E27FC236}">
                <a16:creationId xmlns:a16="http://schemas.microsoft.com/office/drawing/2014/main" id="{481BB437-2AFA-4F09-8DB2-AD6C8C9F8E88}"/>
              </a:ext>
            </a:extLst>
          </p:cNvPr>
          <p:cNvSpPr>
            <a:spLocks noGrp="1"/>
          </p:cNvSpPr>
          <p:nvPr>
            <p:ph idx="1"/>
          </p:nvPr>
        </p:nvSpPr>
        <p:spPr/>
        <p:txBody>
          <a:bodyPr/>
          <a:lstStyle/>
          <a:p>
            <a:r>
              <a:rPr lang="en-US" dirty="0"/>
              <a:t>A database management system (</a:t>
            </a:r>
            <a:r>
              <a:rPr lang="en-US" b="1" dirty="0"/>
              <a:t>DBMS</a:t>
            </a:r>
            <a:r>
              <a:rPr lang="en-US" dirty="0"/>
              <a:t>) is a software package designed to define, manipulate, retrieve and manage data in a database. A </a:t>
            </a:r>
            <a:r>
              <a:rPr lang="en-US" b="1" dirty="0"/>
              <a:t>DBMS</a:t>
            </a:r>
            <a:r>
              <a:rPr lang="en-US" dirty="0"/>
              <a:t> generally manipulates the data itself, the data format, field names, record structure and file structure. It also defines rules to validate and manipulate this data</a:t>
            </a:r>
          </a:p>
        </p:txBody>
      </p:sp>
    </p:spTree>
    <p:extLst>
      <p:ext uri="{BB962C8B-B14F-4D97-AF65-F5344CB8AC3E}">
        <p14:creationId xmlns:p14="http://schemas.microsoft.com/office/powerpoint/2010/main" val="166201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35969-74C0-4F94-9976-F6E7A61565B1}"/>
              </a:ext>
            </a:extLst>
          </p:cNvPr>
          <p:cNvSpPr>
            <a:spLocks noGrp="1"/>
          </p:cNvSpPr>
          <p:nvPr>
            <p:ph type="title"/>
          </p:nvPr>
        </p:nvSpPr>
        <p:spPr/>
        <p:txBody>
          <a:bodyPr/>
          <a:lstStyle/>
          <a:p>
            <a:r>
              <a:rPr lang="en-US" dirty="0"/>
              <a:t>TYPES OF DBMS and GUIS/IDEs</a:t>
            </a:r>
          </a:p>
        </p:txBody>
      </p:sp>
      <p:sp>
        <p:nvSpPr>
          <p:cNvPr id="3" name="Content Placeholder 2">
            <a:extLst>
              <a:ext uri="{FF2B5EF4-FFF2-40B4-BE49-F238E27FC236}">
                <a16:creationId xmlns:a16="http://schemas.microsoft.com/office/drawing/2014/main" id="{C88226C9-A44F-4D1C-8B41-74E9EE1AD12A}"/>
              </a:ext>
            </a:extLst>
          </p:cNvPr>
          <p:cNvSpPr>
            <a:spLocks noGrp="1"/>
          </p:cNvSpPr>
          <p:nvPr>
            <p:ph idx="1"/>
          </p:nvPr>
        </p:nvSpPr>
        <p:spPr/>
        <p:txBody>
          <a:bodyPr/>
          <a:lstStyle/>
          <a:p>
            <a:r>
              <a:rPr lang="en-US" dirty="0"/>
              <a:t>The </a:t>
            </a:r>
            <a:r>
              <a:rPr lang="en-US" b="1" dirty="0"/>
              <a:t>DBMS</a:t>
            </a:r>
            <a:r>
              <a:rPr lang="en-US" dirty="0"/>
              <a:t> manages incoming data, organizes it, and provides ways for the data to be modified or extracted by users or other programs. Some </a:t>
            </a:r>
            <a:r>
              <a:rPr lang="en-US" b="1" dirty="0"/>
              <a:t>DBMS examples</a:t>
            </a:r>
            <a:r>
              <a:rPr lang="en-US" dirty="0"/>
              <a:t> include  SQL Server, MySQL, SQL LITE Studio, MariaDB, PostgreSQL,  Oracle, IBM DB2, Microsoft Access, FileMaker, </a:t>
            </a:r>
            <a:r>
              <a:rPr lang="en-US" dirty="0" err="1"/>
              <a:t>dBASE</a:t>
            </a:r>
            <a:r>
              <a:rPr lang="en-US" dirty="0"/>
              <a:t>, and FoxPro.</a:t>
            </a:r>
          </a:p>
          <a:p>
            <a:endParaRPr lang="en-US" dirty="0"/>
          </a:p>
          <a:p>
            <a:r>
              <a:rPr lang="en-US" dirty="0"/>
              <a:t>A </a:t>
            </a:r>
            <a:r>
              <a:rPr lang="en-US" b="1" dirty="0"/>
              <a:t>database management system</a:t>
            </a:r>
            <a:r>
              <a:rPr lang="en-US" dirty="0"/>
              <a:t> (</a:t>
            </a:r>
            <a:r>
              <a:rPr lang="en-US" b="1" dirty="0"/>
              <a:t>DBMS</a:t>
            </a:r>
            <a:r>
              <a:rPr lang="en-US" dirty="0"/>
              <a:t>) </a:t>
            </a:r>
            <a:r>
              <a:rPr lang="en-US" b="1" dirty="0"/>
              <a:t>interface</a:t>
            </a:r>
            <a:r>
              <a:rPr lang="en-US" dirty="0"/>
              <a:t> is a </a:t>
            </a:r>
            <a:r>
              <a:rPr lang="en-US" b="1" dirty="0"/>
              <a:t>user interface</a:t>
            </a:r>
            <a:r>
              <a:rPr lang="en-US" dirty="0"/>
              <a:t> which allows for the ability to input queries to a database without using the query language itself. These </a:t>
            </a:r>
            <a:r>
              <a:rPr lang="en-US" b="1" dirty="0"/>
              <a:t>interfaces</a:t>
            </a:r>
            <a:r>
              <a:rPr lang="en-US" dirty="0"/>
              <a:t> present the </a:t>
            </a:r>
            <a:r>
              <a:rPr lang="en-US" b="1" dirty="0"/>
              <a:t>user</a:t>
            </a:r>
            <a:r>
              <a:rPr lang="en-US" dirty="0"/>
              <a:t> with lists of options (called menus) that lead the </a:t>
            </a:r>
            <a:r>
              <a:rPr lang="en-US" b="1" dirty="0"/>
              <a:t>user</a:t>
            </a:r>
            <a:r>
              <a:rPr lang="en-US" dirty="0"/>
              <a:t> through the formation of a request. SQL workbench or </a:t>
            </a:r>
            <a:r>
              <a:rPr lang="en-US" dirty="0" err="1"/>
              <a:t>TablePlus</a:t>
            </a:r>
            <a:endParaRPr lang="en-US" dirty="0"/>
          </a:p>
        </p:txBody>
      </p:sp>
    </p:spTree>
    <p:extLst>
      <p:ext uri="{BB962C8B-B14F-4D97-AF65-F5344CB8AC3E}">
        <p14:creationId xmlns:p14="http://schemas.microsoft.com/office/powerpoint/2010/main" val="3581873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7AA68-0AB1-4F77-A929-37AD00DA3278}"/>
              </a:ext>
            </a:extLst>
          </p:cNvPr>
          <p:cNvSpPr>
            <a:spLocks noGrp="1"/>
          </p:cNvSpPr>
          <p:nvPr>
            <p:ph type="title"/>
          </p:nvPr>
        </p:nvSpPr>
        <p:spPr/>
        <p:txBody>
          <a:bodyPr/>
          <a:lstStyle/>
          <a:p>
            <a:r>
              <a:rPr lang="en-US" dirty="0"/>
              <a:t>YOUR TASKS (Assignment 11 )	</a:t>
            </a:r>
          </a:p>
        </p:txBody>
      </p:sp>
      <p:sp>
        <p:nvSpPr>
          <p:cNvPr id="3" name="Content Placeholder 2">
            <a:extLst>
              <a:ext uri="{FF2B5EF4-FFF2-40B4-BE49-F238E27FC236}">
                <a16:creationId xmlns:a16="http://schemas.microsoft.com/office/drawing/2014/main" id="{A59BF553-E447-4903-8EB6-039D35F8D5A9}"/>
              </a:ext>
            </a:extLst>
          </p:cNvPr>
          <p:cNvSpPr>
            <a:spLocks noGrp="1"/>
          </p:cNvSpPr>
          <p:nvPr>
            <p:ph idx="1"/>
          </p:nvPr>
        </p:nvSpPr>
        <p:spPr/>
        <p:txBody>
          <a:bodyPr/>
          <a:lstStyle/>
          <a:p>
            <a:r>
              <a:rPr lang="en-US" dirty="0"/>
              <a:t>As a group make selection of a DBMS to investigate ( </a:t>
            </a:r>
            <a:r>
              <a:rPr lang="en-US" dirty="0" err="1"/>
              <a:t>ie</a:t>
            </a:r>
            <a:r>
              <a:rPr lang="en-US" dirty="0"/>
              <a:t>. MariaDB, SQL LITE, IBM db2, MySQL, </a:t>
            </a:r>
            <a:r>
              <a:rPr lang="en-US" dirty="0" err="1"/>
              <a:t>Postgresql</a:t>
            </a:r>
            <a:r>
              <a:rPr lang="en-US" dirty="0"/>
              <a:t>) and compare it to MS SQL</a:t>
            </a:r>
          </a:p>
          <a:p>
            <a:r>
              <a:rPr lang="en-US" dirty="0"/>
              <a:t>As a group review and make a selection of GUI/IDE/SQL tool (SQL WORKBENCH, </a:t>
            </a:r>
            <a:r>
              <a:rPr lang="en-US" dirty="0" err="1"/>
              <a:t>DBeaver</a:t>
            </a:r>
            <a:r>
              <a:rPr lang="en-US" dirty="0"/>
              <a:t>, Sequel Pro, </a:t>
            </a:r>
            <a:r>
              <a:rPr lang="en-US" dirty="0" err="1"/>
              <a:t>TablesPlus</a:t>
            </a:r>
            <a:r>
              <a:rPr lang="en-US" dirty="0"/>
              <a:t>, </a:t>
            </a:r>
            <a:r>
              <a:rPr lang="en-US" dirty="0" err="1"/>
              <a:t>dbVisualizer</a:t>
            </a:r>
            <a:r>
              <a:rPr lang="en-US" dirty="0"/>
              <a:t> or other)</a:t>
            </a:r>
          </a:p>
          <a:p>
            <a:pPr lvl="1"/>
            <a:r>
              <a:rPr lang="en-US" dirty="0"/>
              <a:t>Determine pro/cons and present your decision</a:t>
            </a:r>
          </a:p>
          <a:p>
            <a:pPr lvl="1"/>
            <a:r>
              <a:rPr lang="en-US" dirty="0"/>
              <a:t>At the end of presentation, class will rank vote</a:t>
            </a:r>
          </a:p>
        </p:txBody>
      </p:sp>
    </p:spTree>
    <p:extLst>
      <p:ext uri="{BB962C8B-B14F-4D97-AF65-F5344CB8AC3E}">
        <p14:creationId xmlns:p14="http://schemas.microsoft.com/office/powerpoint/2010/main" val="1480344178"/>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emplate>{A2C66C81-3E1B-4990-A454-2F275A9D447A}tf33552983_win32</Template>
  <TotalTime>0</TotalTime>
  <Words>307</Words>
  <Application>Microsoft Office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Franklin Gothic Book</vt:lpstr>
      <vt:lpstr>Franklin Gothic Demi</vt:lpstr>
      <vt:lpstr>Wingdings 2</vt:lpstr>
      <vt:lpstr>DividendVTI</vt:lpstr>
      <vt:lpstr>Different local db server options</vt:lpstr>
      <vt:lpstr>Title Lorem Ipsum Dolor Sit Amet</vt:lpstr>
      <vt:lpstr>What is a dMBS</vt:lpstr>
      <vt:lpstr>TYPES OF DBMS and GUIS/IDEs</vt:lpstr>
      <vt:lpstr>YOUR TASKS (Assignment 11 )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2021-04-15T22:26:00Z</dcterms:created>
  <dcterms:modified xsi:type="dcterms:W3CDTF">2021-04-15T22:37:48Z</dcterms:modified>
</cp:coreProperties>
</file>