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2" r:id="rId1"/>
  </p:sldMasterIdLst>
  <p:sldIdLst>
    <p:sldId id="257" r:id="rId2"/>
    <p:sldId id="258" r:id="rId3"/>
    <p:sldId id="259" r:id="rId4"/>
    <p:sldId id="260"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a:lstStyle/>
        <a:p>
          <a:endParaRPr lang="en-US"/>
        </a:p>
      </dgm:t>
    </dgm:pt>
    <dgm:pt modelId="{8DB5D7D5-6A1C-4ABC-8850-759A9D876047}">
      <dgm:prSet/>
      <dgm:spPr/>
      <dgm:t>
        <a:bodyPr/>
        <a:lstStyle/>
        <a:p>
          <a:r>
            <a:rPr lang="en-US" dirty="0" err="1"/>
            <a:t>MacOs</a:t>
          </a:r>
          <a:r>
            <a:rPr lang="en-US" dirty="0"/>
            <a:t>	</a:t>
          </a:r>
        </a:p>
      </dgm:t>
    </dgm:pt>
    <dgm:pt modelId="{D8874F40-D7B0-41DE-BB6F-A6014FEAB2D7}" type="parTrans" cxnId="{C5202EE1-10E9-4076-9D55-9E0CF8B152AF}">
      <dgm:prSet/>
      <dgm:spPr/>
      <dgm:t>
        <a:bodyPr/>
        <a:lstStyle/>
        <a:p>
          <a:endParaRPr lang="en-US"/>
        </a:p>
      </dgm:t>
    </dgm:pt>
    <dgm:pt modelId="{BD6E0A2E-99C8-4F5A-971A-CD211D1099FF}" type="sibTrans" cxnId="{C5202EE1-10E9-4076-9D55-9E0CF8B152AF}">
      <dgm:prSet/>
      <dgm:spPr/>
      <dgm:t>
        <a:bodyPr/>
        <a:lstStyle/>
        <a:p>
          <a:endParaRPr lang="en-US"/>
        </a:p>
      </dgm:t>
    </dgm:pt>
    <dgm:pt modelId="{96262926-A67D-4E4E-9515-5EBC67F0B634}">
      <dgm:prSet/>
      <dgm:spPr/>
      <dgm:t>
        <a:bodyPr/>
        <a:lstStyle/>
        <a:p>
          <a:r>
            <a:rPr lang="en-US" dirty="0"/>
            <a:t>Azure/</a:t>
          </a:r>
          <a:r>
            <a:rPr lang="en-US" dirty="0" err="1"/>
            <a:t>DBeaver</a:t>
          </a:r>
          <a:endParaRPr lang="en-US" dirty="0"/>
        </a:p>
      </dgm:t>
    </dgm:pt>
    <dgm:pt modelId="{EC74E552-C501-4B0E-9400-E8B410F53D50}" type="parTrans" cxnId="{8C5B110A-FBC3-4CBF-BED2-413E87D4DAD5}">
      <dgm:prSet/>
      <dgm:spPr/>
      <dgm:t>
        <a:bodyPr/>
        <a:lstStyle/>
        <a:p>
          <a:endParaRPr lang="en-US"/>
        </a:p>
      </dgm:t>
    </dgm:pt>
    <dgm:pt modelId="{1DA7ACEB-F642-43C1-BCB5-F580B9B985B9}" type="sibTrans" cxnId="{8C5B110A-FBC3-4CBF-BED2-413E87D4DAD5}">
      <dgm:prSet/>
      <dgm:spPr/>
      <dgm:t>
        <a:bodyPr/>
        <a:lstStyle/>
        <a:p>
          <a:endParaRPr lang="en-US"/>
        </a:p>
      </dgm:t>
    </dgm:pt>
    <dgm:pt modelId="{C5146535-FD3D-4589-98A3-623B8DA4B8DB}">
      <dgm:prSet/>
      <dgm:spPr/>
      <dgm:t>
        <a:bodyPr/>
        <a:lstStyle/>
        <a:p>
          <a:r>
            <a:rPr lang="en-US" dirty="0"/>
            <a:t>DBMS</a:t>
          </a:r>
        </a:p>
      </dgm:t>
    </dgm:pt>
    <dgm:pt modelId="{20848F78-EC70-4162-96CE-CC68006930F0}" type="parTrans" cxnId="{8EBF857E-7408-4941-91E4-293B0F59EEF7}">
      <dgm:prSet/>
      <dgm:spPr/>
      <dgm:t>
        <a:bodyPr/>
        <a:lstStyle/>
        <a:p>
          <a:endParaRPr lang="en-US"/>
        </a:p>
      </dgm:t>
    </dgm:pt>
    <dgm:pt modelId="{7A3CCAF8-AC3A-401E-AEDD-44BBC1AA9C31}" type="sibTrans" cxnId="{8EBF857E-7408-4941-91E4-293B0F59EEF7}">
      <dgm:prSet/>
      <dgm:spPr/>
      <dgm:t>
        <a:bodyPr/>
        <a:lstStyle/>
        <a:p>
          <a:endParaRPr lang="en-US"/>
        </a:p>
      </dgm:t>
    </dgm:pt>
    <dgm:pt modelId="{E80CA270-6C90-4E17-ACEA-46B56AD54DD1}">
      <dgm:prSet/>
      <dgm:spPr/>
      <dgm:t>
        <a:bodyPr/>
        <a:lstStyle/>
        <a:p>
          <a:r>
            <a:rPr lang="en-US" dirty="0"/>
            <a:t>Lorem ipsum dolor sit amet</a:t>
          </a:r>
        </a:p>
      </dgm:t>
    </dgm:pt>
    <dgm:pt modelId="{7EEC8067-96EF-4BE0-8BE3-BA59ED78A31F}" type="parTrans" cxnId="{2DC28DF8-5C1B-4F53-A4C1-D5B63FB54BAF}">
      <dgm:prSet/>
      <dgm:spPr/>
      <dgm:t>
        <a:bodyPr/>
        <a:lstStyle/>
        <a:p>
          <a:endParaRPr lang="en-US"/>
        </a:p>
      </dgm:t>
    </dgm:pt>
    <dgm:pt modelId="{1AFE46E5-6B07-4894-8ECB-21BD7E7B8AF1}" type="sibTrans" cxnId="{2DC28DF8-5C1B-4F53-A4C1-D5B63FB54BAF}">
      <dgm:prSet/>
      <dgm:spPr/>
      <dgm:t>
        <a:bodyPr/>
        <a:lstStyle/>
        <a:p>
          <a:endParaRPr lang="en-US"/>
        </a:p>
      </dgm:t>
    </dgm:pt>
    <dgm:pt modelId="{09C152DA-7620-4852-8162-A77EC3609F3F}">
      <dgm:prSet/>
      <dgm:spPr/>
      <dgm:t>
        <a:bodyPr/>
        <a:lstStyle/>
        <a:p>
          <a:r>
            <a:rPr lang="en-US" dirty="0"/>
            <a:t>Windows</a:t>
          </a:r>
        </a:p>
      </dgm:t>
    </dgm:pt>
    <dgm:pt modelId="{9F6D14C0-6C82-4CBD-8D6D-B0E117B6F2ED}" type="parTrans" cxnId="{23ECAC8B-17A4-4883-AA0E-06D66B7E788A}">
      <dgm:prSet/>
      <dgm:spPr/>
      <dgm:t>
        <a:bodyPr/>
        <a:lstStyle/>
        <a:p>
          <a:endParaRPr lang="en-US"/>
        </a:p>
      </dgm:t>
    </dgm:pt>
    <dgm:pt modelId="{0AE8D36D-0F0F-4206-AE39-0A2D73987B68}" type="sibTrans" cxnId="{23ECAC8B-17A4-4883-AA0E-06D66B7E788A}">
      <dgm:prSet/>
      <dgm:spPr/>
      <dgm:t>
        <a:bodyPr/>
        <a:lstStyle/>
        <a:p>
          <a:endParaRPr lang="en-US"/>
        </a:p>
      </dgm:t>
    </dgm:pt>
    <dgm:pt modelId="{6C8937BE-93F8-4DED-8538-1C601DAEBA66}">
      <dgm:prSet/>
      <dgm:spPr/>
      <dgm:t>
        <a:bodyPr/>
        <a:lstStyle/>
        <a:p>
          <a:r>
            <a:rPr lang="en-US" dirty="0"/>
            <a:t>SMSS/SQL</a:t>
          </a:r>
        </a:p>
      </dgm:t>
    </dgm:pt>
    <dgm:pt modelId="{77D169C6-D77F-456D-B18B-D7BE016AD87A}" type="parTrans" cxnId="{FAA8D3DD-12E8-457D-9144-B037C5678347}">
      <dgm:prSet/>
      <dgm:spPr/>
      <dgm:t>
        <a:bodyPr/>
        <a:lstStyle/>
        <a:p>
          <a:endParaRPr lang="en-US"/>
        </a:p>
      </dgm:t>
    </dgm:pt>
    <dgm:pt modelId="{A97BE953-FA9D-4BA6-A92C-494DB1F3BA59}" type="sibTrans" cxnId="{FAA8D3DD-12E8-457D-9144-B037C5678347}">
      <dgm:prSet/>
      <dgm:spPr/>
      <dgm:t>
        <a:bodyPr/>
        <a:lstStyle/>
        <a:p>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err="1"/>
            <a:t>MacOs</a:t>
          </a:r>
          <a:r>
            <a:rPr lang="en-US" sz="1100" kern="1200" dirty="0"/>
            <a:t>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r>
            <a:rPr lang="en-US" sz="1100" kern="1200" dirty="0"/>
            <a:t>Azure/</a:t>
          </a:r>
          <a:r>
            <a:rPr lang="en-US" sz="1100" kern="1200" dirty="0" err="1"/>
            <a:t>DBeaver</a:t>
          </a:r>
          <a:endParaRPr lang="en-US" sz="1100" kern="1200" dirty="0"/>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DBMS</a:t>
          </a: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marL="0" lvl="0" indent="0" algn="ctr" defTabSz="488950">
            <a:lnSpc>
              <a:spcPct val="90000"/>
            </a:lnSpc>
            <a:spcBef>
              <a:spcPct val="0"/>
            </a:spcBef>
            <a:spcAft>
              <a:spcPct val="35000"/>
            </a:spcAft>
            <a:buNone/>
          </a:pPr>
          <a:r>
            <a:rPr lang="en-US" sz="1100" kern="1200" dirty="0"/>
            <a:t>Lorem ipsum dolor sit amet</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Windows</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r>
            <a:rPr lang="en-US" sz="1100" kern="1200" dirty="0"/>
            <a:t>SMSS/SQL</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4/15/2021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4/15/2021</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4/15/2021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4/15/2021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4/15/2021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4/15/2021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4/15/2021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Different local </a:t>
            </a:r>
            <a:r>
              <a:rPr lang="en-US" dirty="0" err="1"/>
              <a:t>db</a:t>
            </a:r>
            <a:r>
              <a:rPr lang="en-US" dirty="0"/>
              <a:t> server options</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dirty="0"/>
              <a:t>Or just cause I want to have my own </a:t>
            </a:r>
            <a:r>
              <a:rPr lang="en-US" dirty="0" err="1"/>
              <a:t>db</a:t>
            </a:r>
            <a:r>
              <a:rPr lang="en-US" dirty="0"/>
              <a:t> server sandbox</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Title Lorem Ipsum Dolor Sit Amet</a:t>
            </a:r>
          </a:p>
        </p:txBody>
      </p:sp>
      <p:graphicFrame>
        <p:nvGraphicFramePr>
          <p:cNvPr id="4" name="Content Placeholder 2" descr="timeline">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208931401"/>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C9A0E-1F63-405A-898C-6E1C0E091447}"/>
              </a:ext>
            </a:extLst>
          </p:cNvPr>
          <p:cNvSpPr>
            <a:spLocks noGrp="1"/>
          </p:cNvSpPr>
          <p:nvPr>
            <p:ph type="title"/>
          </p:nvPr>
        </p:nvSpPr>
        <p:spPr/>
        <p:txBody>
          <a:bodyPr/>
          <a:lstStyle/>
          <a:p>
            <a:r>
              <a:rPr lang="en-US" dirty="0"/>
              <a:t>What is a </a:t>
            </a:r>
            <a:r>
              <a:rPr lang="en-US" dirty="0" err="1"/>
              <a:t>dMBS</a:t>
            </a:r>
            <a:endParaRPr lang="en-US" dirty="0"/>
          </a:p>
        </p:txBody>
      </p:sp>
      <p:sp>
        <p:nvSpPr>
          <p:cNvPr id="3" name="Content Placeholder 2">
            <a:extLst>
              <a:ext uri="{FF2B5EF4-FFF2-40B4-BE49-F238E27FC236}">
                <a16:creationId xmlns:a16="http://schemas.microsoft.com/office/drawing/2014/main" id="{481BB437-2AFA-4F09-8DB2-AD6C8C9F8E88}"/>
              </a:ext>
            </a:extLst>
          </p:cNvPr>
          <p:cNvSpPr>
            <a:spLocks noGrp="1"/>
          </p:cNvSpPr>
          <p:nvPr>
            <p:ph idx="1"/>
          </p:nvPr>
        </p:nvSpPr>
        <p:spPr/>
        <p:txBody>
          <a:bodyPr/>
          <a:lstStyle/>
          <a:p>
            <a:r>
              <a:rPr lang="en-US" dirty="0"/>
              <a:t>A database management system (</a:t>
            </a:r>
            <a:r>
              <a:rPr lang="en-US" b="1" dirty="0"/>
              <a:t>DBMS</a:t>
            </a:r>
            <a:r>
              <a:rPr lang="en-US" dirty="0"/>
              <a:t>) is a software package designed to define, manipulate, retrieve and manage data in a database. A </a:t>
            </a:r>
            <a:r>
              <a:rPr lang="en-US" b="1" dirty="0"/>
              <a:t>DBMS</a:t>
            </a:r>
            <a:r>
              <a:rPr lang="en-US" dirty="0"/>
              <a:t> generally manipulates the data itself, the data format, field names, record structure and file structure. It also defines rules to validate and manipulate this data</a:t>
            </a:r>
          </a:p>
        </p:txBody>
      </p:sp>
    </p:spTree>
    <p:extLst>
      <p:ext uri="{BB962C8B-B14F-4D97-AF65-F5344CB8AC3E}">
        <p14:creationId xmlns:p14="http://schemas.microsoft.com/office/powerpoint/2010/main" val="16620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5969-74C0-4F94-9976-F6E7A61565B1}"/>
              </a:ext>
            </a:extLst>
          </p:cNvPr>
          <p:cNvSpPr>
            <a:spLocks noGrp="1"/>
          </p:cNvSpPr>
          <p:nvPr>
            <p:ph type="title"/>
          </p:nvPr>
        </p:nvSpPr>
        <p:spPr/>
        <p:txBody>
          <a:bodyPr/>
          <a:lstStyle/>
          <a:p>
            <a:r>
              <a:rPr lang="en-US" dirty="0"/>
              <a:t>TYPES OF DBMS and GUIS/IDEs</a:t>
            </a:r>
          </a:p>
        </p:txBody>
      </p:sp>
      <p:sp>
        <p:nvSpPr>
          <p:cNvPr id="3" name="Content Placeholder 2">
            <a:extLst>
              <a:ext uri="{FF2B5EF4-FFF2-40B4-BE49-F238E27FC236}">
                <a16:creationId xmlns:a16="http://schemas.microsoft.com/office/drawing/2014/main" id="{C88226C9-A44F-4D1C-8B41-74E9EE1AD12A}"/>
              </a:ext>
            </a:extLst>
          </p:cNvPr>
          <p:cNvSpPr>
            <a:spLocks noGrp="1"/>
          </p:cNvSpPr>
          <p:nvPr>
            <p:ph idx="1"/>
          </p:nvPr>
        </p:nvSpPr>
        <p:spPr/>
        <p:txBody>
          <a:bodyPr/>
          <a:lstStyle/>
          <a:p>
            <a:r>
              <a:rPr lang="en-US" dirty="0"/>
              <a:t>The </a:t>
            </a:r>
            <a:r>
              <a:rPr lang="en-US" b="1" dirty="0"/>
              <a:t>DBMS</a:t>
            </a:r>
            <a:r>
              <a:rPr lang="en-US" dirty="0"/>
              <a:t> manages incoming data, organizes it, and provides ways for the data to be modified or extracted by users or other programs. Some </a:t>
            </a:r>
            <a:r>
              <a:rPr lang="en-US" b="1" dirty="0"/>
              <a:t>DBMS examples</a:t>
            </a:r>
            <a:r>
              <a:rPr lang="en-US" dirty="0"/>
              <a:t> include  SQL Server, MySQL, SQL LITE Studio, MariaDB, PostgreSQL,  Oracle, IBM DB2, Microsoft Access, FileMaker, </a:t>
            </a:r>
            <a:r>
              <a:rPr lang="en-US" dirty="0" err="1"/>
              <a:t>dBASE</a:t>
            </a:r>
            <a:r>
              <a:rPr lang="en-US" dirty="0"/>
              <a:t>, and FoxPro.</a:t>
            </a:r>
          </a:p>
          <a:p>
            <a:endParaRPr lang="en-US" dirty="0"/>
          </a:p>
          <a:p>
            <a:r>
              <a:rPr lang="en-US" dirty="0"/>
              <a:t>A </a:t>
            </a:r>
            <a:r>
              <a:rPr lang="en-US" b="1" dirty="0"/>
              <a:t>database management system</a:t>
            </a:r>
            <a:r>
              <a:rPr lang="en-US" dirty="0"/>
              <a:t> (</a:t>
            </a:r>
            <a:r>
              <a:rPr lang="en-US" b="1" dirty="0"/>
              <a:t>DBMS</a:t>
            </a:r>
            <a:r>
              <a:rPr lang="en-US" dirty="0"/>
              <a:t>) </a:t>
            </a:r>
            <a:r>
              <a:rPr lang="en-US" b="1" dirty="0"/>
              <a:t>interface</a:t>
            </a:r>
            <a:r>
              <a:rPr lang="en-US" dirty="0"/>
              <a:t> is a </a:t>
            </a:r>
            <a:r>
              <a:rPr lang="en-US" b="1" dirty="0"/>
              <a:t>user interface</a:t>
            </a:r>
            <a:r>
              <a:rPr lang="en-US" dirty="0"/>
              <a:t> which allows for the ability to input queries to a database without using the query language itself. These </a:t>
            </a:r>
            <a:r>
              <a:rPr lang="en-US" b="1" dirty="0"/>
              <a:t>interfaces</a:t>
            </a:r>
            <a:r>
              <a:rPr lang="en-US" dirty="0"/>
              <a:t> present the </a:t>
            </a:r>
            <a:r>
              <a:rPr lang="en-US" b="1" dirty="0"/>
              <a:t>user</a:t>
            </a:r>
            <a:r>
              <a:rPr lang="en-US" dirty="0"/>
              <a:t> with lists of options (called menus) that lead the </a:t>
            </a:r>
            <a:r>
              <a:rPr lang="en-US" b="1" dirty="0"/>
              <a:t>user</a:t>
            </a:r>
            <a:r>
              <a:rPr lang="en-US" dirty="0"/>
              <a:t> through the formation of a request. SQL workbench or </a:t>
            </a:r>
            <a:r>
              <a:rPr lang="en-US" dirty="0" err="1"/>
              <a:t>TablePlus</a:t>
            </a:r>
            <a:endParaRPr lang="en-US" dirty="0"/>
          </a:p>
        </p:txBody>
      </p:sp>
    </p:spTree>
    <p:extLst>
      <p:ext uri="{BB962C8B-B14F-4D97-AF65-F5344CB8AC3E}">
        <p14:creationId xmlns:p14="http://schemas.microsoft.com/office/powerpoint/2010/main" val="3581873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7AA68-0AB1-4F77-A929-37AD00DA3278}"/>
              </a:ext>
            </a:extLst>
          </p:cNvPr>
          <p:cNvSpPr>
            <a:spLocks noGrp="1"/>
          </p:cNvSpPr>
          <p:nvPr>
            <p:ph type="title"/>
          </p:nvPr>
        </p:nvSpPr>
        <p:spPr/>
        <p:txBody>
          <a:bodyPr/>
          <a:lstStyle/>
          <a:p>
            <a:r>
              <a:rPr lang="en-US" dirty="0"/>
              <a:t>YOUR TASKS (Assignment 11 )	</a:t>
            </a:r>
          </a:p>
        </p:txBody>
      </p:sp>
      <p:sp>
        <p:nvSpPr>
          <p:cNvPr id="3" name="Content Placeholder 2">
            <a:extLst>
              <a:ext uri="{FF2B5EF4-FFF2-40B4-BE49-F238E27FC236}">
                <a16:creationId xmlns:a16="http://schemas.microsoft.com/office/drawing/2014/main" id="{A59BF553-E447-4903-8EB6-039D35F8D5A9}"/>
              </a:ext>
            </a:extLst>
          </p:cNvPr>
          <p:cNvSpPr>
            <a:spLocks noGrp="1"/>
          </p:cNvSpPr>
          <p:nvPr>
            <p:ph idx="1"/>
          </p:nvPr>
        </p:nvSpPr>
        <p:spPr/>
        <p:txBody>
          <a:bodyPr/>
          <a:lstStyle/>
          <a:p>
            <a:r>
              <a:rPr lang="en-US" dirty="0"/>
              <a:t>As a group make selection of a DBMS to investigate ( </a:t>
            </a:r>
            <a:r>
              <a:rPr lang="en-US" dirty="0" err="1"/>
              <a:t>ie</a:t>
            </a:r>
            <a:r>
              <a:rPr lang="en-US" dirty="0"/>
              <a:t>. MariaDB, SQL LITE, IBM db2, MySQL, </a:t>
            </a:r>
            <a:r>
              <a:rPr lang="en-US" dirty="0" err="1"/>
              <a:t>Postgresql</a:t>
            </a:r>
            <a:r>
              <a:rPr lang="en-US" dirty="0"/>
              <a:t>) and compare it to MS SQL</a:t>
            </a:r>
          </a:p>
          <a:p>
            <a:r>
              <a:rPr lang="en-US" dirty="0"/>
              <a:t>As a group review and make a selection of GUI/IDE/SQL tool (SQL WORKBENCH, </a:t>
            </a:r>
            <a:r>
              <a:rPr lang="en-US" dirty="0" err="1"/>
              <a:t>DBeaver</a:t>
            </a:r>
            <a:r>
              <a:rPr lang="en-US" dirty="0"/>
              <a:t>, Sequel Pro, </a:t>
            </a:r>
            <a:r>
              <a:rPr lang="en-US" dirty="0" err="1"/>
              <a:t>TablesPlus</a:t>
            </a:r>
            <a:r>
              <a:rPr lang="en-US" dirty="0"/>
              <a:t>, </a:t>
            </a:r>
            <a:r>
              <a:rPr lang="en-US" dirty="0" err="1"/>
              <a:t>dbVisualizer</a:t>
            </a:r>
            <a:r>
              <a:rPr lang="en-US" dirty="0"/>
              <a:t> or other)</a:t>
            </a:r>
          </a:p>
          <a:p>
            <a:pPr lvl="1"/>
            <a:r>
              <a:rPr lang="en-US" dirty="0"/>
              <a:t>Determine pro/cons and present your decision</a:t>
            </a:r>
          </a:p>
          <a:p>
            <a:pPr lvl="1"/>
            <a:r>
              <a:rPr lang="en-US" dirty="0"/>
              <a:t>At the end of presentation, class will rank vote</a:t>
            </a:r>
          </a:p>
        </p:txBody>
      </p:sp>
    </p:spTree>
    <p:extLst>
      <p:ext uri="{BB962C8B-B14F-4D97-AF65-F5344CB8AC3E}">
        <p14:creationId xmlns:p14="http://schemas.microsoft.com/office/powerpoint/2010/main" val="1480344178"/>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{A2C66C81-3E1B-4990-A454-2F275A9D447A}tf33552983_win32</Template>
  <TotalTime>0</TotalTime>
  <Words>307</Words>
  <Application>Microsoft Office PowerPoint</Application>
  <PresentationFormat>Widescreen</PresentationFormat>
  <Paragraphs>20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Franklin Gothic Book</vt:lpstr>
      <vt:lpstr>Franklin Gothic Demi</vt:lpstr>
      <vt:lpstr>Wingdings 2</vt:lpstr>
      <vt:lpstr>DividendVTI</vt:lpstr>
      <vt:lpstr>Different local db server options</vt:lpstr>
      <vt:lpstr>Title Lorem Ipsum Dolor Sit Amet</vt:lpstr>
      <vt:lpstr>What is a dMBS</vt:lpstr>
      <vt:lpstr>TYPES OF DBMS and GUIS/IDEs</vt:lpstr>
      <vt:lpstr>YOUR TASKS (Assignment 11 )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2021-04-15T22:26:00Z</dcterms:created>
  <dcterms:modified xsi:type="dcterms:W3CDTF">2021-04-15T22:37:48Z</dcterms:modified>
</cp:coreProperties>
</file>